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1_AF0CB03A.xml" ContentType="application/vnd.ms-powerpoint.comments+xml"/>
  <Override PartName="/ppt/notesSlides/notesSlide6.xml" ContentType="application/vnd.openxmlformats-officedocument.presentationml.notesSlide+xml"/>
  <Override PartName="/ppt/comments/modernComment_106_5BD1CBF1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2_D90487BC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1B_EE31322D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90" r:id="rId4"/>
    <p:sldId id="282" r:id="rId5"/>
    <p:sldId id="257" r:id="rId6"/>
    <p:sldId id="262" r:id="rId7"/>
    <p:sldId id="264" r:id="rId8"/>
    <p:sldId id="261" r:id="rId9"/>
    <p:sldId id="258" r:id="rId10"/>
    <p:sldId id="260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BE3BCE-50FB-1483-4292-9D9F28E63423}" name="Fraser Franco, Maxime" initials="FM" userId="S::ae491231@ens.uqam.ca::2731fdd6-640f-4176-ad14-4c5aa6e8d9f3" providerId="AD"/>
  <p188:author id="{D37BB4FD-81E4-D7CA-ACD1-88AACCD7ECAF}" name="Montiglio, Pierre-Olivier" initials="MPO" userId="S::montiglio.pierre-olivier@uqam.ca::2b6b8fa3-1adf-4133-8ff0-9ad8f8f390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34D9E-30F5-47AE-93E8-E44566E55D7A}" v="1" dt="2023-05-16T20:22:52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55491" autoAdjust="0"/>
  </p:normalViewPr>
  <p:slideViewPr>
    <p:cSldViewPr snapToGrid="0">
      <p:cViewPr varScale="1">
        <p:scale>
          <a:sx n="90" d="100"/>
          <a:sy n="90" d="100"/>
        </p:scale>
        <p:origin x="29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iglio, Pierre-Olivier" userId="2b6b8fa3-1adf-4133-8ff0-9ad8f8f39005" providerId="ADAL" clId="{F36A932B-2126-4E0A-BA89-49CEFD872261}"/>
    <pc:docChg chg="delSld">
      <pc:chgData name="Montiglio, Pierre-Olivier" userId="2b6b8fa3-1adf-4133-8ff0-9ad8f8f39005" providerId="ADAL" clId="{F36A932B-2126-4E0A-BA89-49CEFD872261}" dt="2023-05-16T20:28:56.439" v="0" actId="47"/>
      <pc:docMkLst>
        <pc:docMk/>
      </pc:docMkLst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3890533486" sldId="268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972903725" sldId="269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423915905" sldId="273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955988863" sldId="274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4223790480" sldId="275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231389075" sldId="276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4239852043" sldId="277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783262310" sldId="278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422718445" sldId="279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624644338" sldId="280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239151489" sldId="284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819084976" sldId="285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3956238899" sldId="286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183140331" sldId="287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973437834" sldId="288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926872971" sldId="289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344394397" sldId="291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853482882" sldId="292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749587228" sldId="293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3178280105" sldId="294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574470784" sldId="295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470920858" sldId="300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3566521371" sldId="302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67059141" sldId="313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067909967" sldId="315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06869694" sldId="316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983682308" sldId="318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3611072181" sldId="322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879022423" sldId="324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4185194036" sldId="412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537307854" sldId="417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925197033" sldId="420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403988641" sldId="421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867455599" sldId="422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744959524" sldId="427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092563887" sldId="428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650044643" sldId="429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573075241" sldId="430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861162029" sldId="438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4181469527" sldId="492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63212317" sldId="507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3970316419" sldId="508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417449167" sldId="514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758415881" sldId="525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915542921" sldId="527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125683802" sldId="530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885930079" sldId="552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186740479" sldId="555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3544691460" sldId="556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3456238" sldId="560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1330953811" sldId="561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413843894" sldId="565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0" sldId="566"/>
        </pc:sldMkLst>
      </pc:sldChg>
      <pc:sldChg chg="del">
        <pc:chgData name="Montiglio, Pierre-Olivier" userId="2b6b8fa3-1adf-4133-8ff0-9ad8f8f39005" providerId="ADAL" clId="{F36A932B-2126-4E0A-BA89-49CEFD872261}" dt="2023-05-16T20:28:56.439" v="0" actId="47"/>
        <pc:sldMkLst>
          <pc:docMk/>
          <pc:sldMk cId="2790641108" sldId="567"/>
        </pc:sldMkLst>
      </pc:sldChg>
    </pc:docChg>
  </pc:docChgLst>
  <pc:docChgLst>
    <pc:chgData name="Fraser Franco, Maxime" userId="S::ae491231@ens.uqam.ca::2731fdd6-640f-4176-ad14-4c5aa6e8d9f3" providerId="AD" clId="Web-{553E5423-312B-D8EF-5A35-B7B3B2FE8BBB}"/>
    <pc:docChg chg="mod addSld delSld modSld">
      <pc:chgData name="Fraser Franco, Maxime" userId="S::ae491231@ens.uqam.ca::2731fdd6-640f-4176-ad14-4c5aa6e8d9f3" providerId="AD" clId="Web-{553E5423-312B-D8EF-5A35-B7B3B2FE8BBB}" dt="2023-04-25T16:15:26.717" v="103" actId="20577"/>
      <pc:docMkLst>
        <pc:docMk/>
      </pc:docMkLst>
      <pc:sldChg chg="addCm">
        <pc:chgData name="Fraser Franco, Maxime" userId="S::ae491231@ens.uqam.ca::2731fdd6-640f-4176-ad14-4c5aa6e8d9f3" providerId="AD" clId="Web-{553E5423-312B-D8EF-5A35-B7B3B2FE8BBB}" dt="2023-04-25T13:50:26.270" v="91"/>
        <pc:sldMkLst>
          <pc:docMk/>
          <pc:sldMk cId="293684434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0:26.270" v="91"/>
              <pc2:cmMkLst xmlns:pc2="http://schemas.microsoft.com/office/powerpoint/2019/9/main/command">
                <pc:docMk/>
                <pc:sldMk cId="2936844346" sldId="257"/>
                <pc2:cmMk id="{D63874E4-5C35-49A1-ACBE-D86BCFC37C13}"/>
              </pc2:cmMkLst>
            </pc226:cmChg>
          </p:ext>
        </pc:extLst>
      </pc:sldChg>
      <pc:sldChg chg="modSp addCm">
        <pc:chgData name="Fraser Franco, Maxime" userId="S::ae491231@ens.uqam.ca::2731fdd6-640f-4176-ad14-4c5aa6e8d9f3" providerId="AD" clId="Web-{553E5423-312B-D8EF-5A35-B7B3B2FE8BBB}" dt="2023-04-25T13:52:45.519" v="93"/>
        <pc:sldMkLst>
          <pc:docMk/>
          <pc:sldMk cId="3640952764" sldId="258"/>
        </pc:sldMkLst>
        <pc:spChg chg="mod">
          <ac:chgData name="Fraser Franco, Maxime" userId="S::ae491231@ens.uqam.ca::2731fdd6-640f-4176-ad14-4c5aa6e8d9f3" providerId="AD" clId="Web-{553E5423-312B-D8EF-5A35-B7B3B2FE8BBB}" dt="2023-04-25T13:46:05.084" v="18" actId="20577"/>
          <ac:spMkLst>
            <pc:docMk/>
            <pc:sldMk cId="3640952764" sldId="258"/>
            <ac:spMk id="2" creationId="{C43AA0A9-FA90-09C1-CA10-2886CAEE65F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2:45.519" v="93"/>
              <pc2:cmMkLst xmlns:pc2="http://schemas.microsoft.com/office/powerpoint/2019/9/main/command">
                <pc:docMk/>
                <pc:sldMk cId="3640952764" sldId="258"/>
                <pc2:cmMk id="{55F85E51-B2A2-4C33-B74E-7CB4B0D36A63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3:46:23.959" v="19" actId="20577"/>
        <pc:sldMkLst>
          <pc:docMk/>
          <pc:sldMk cId="2263014692" sldId="261"/>
        </pc:sldMkLst>
        <pc:spChg chg="mod">
          <ac:chgData name="Fraser Franco, Maxime" userId="S::ae491231@ens.uqam.ca::2731fdd6-640f-4176-ad14-4c5aa6e8d9f3" providerId="AD" clId="Web-{553E5423-312B-D8EF-5A35-B7B3B2FE8BBB}" dt="2023-04-25T13:46:23.959" v="19" actId="20577"/>
          <ac:spMkLst>
            <pc:docMk/>
            <pc:sldMk cId="2263014692" sldId="261"/>
            <ac:spMk id="3" creationId="{6A891A22-5685-7297-17AA-4AB76384B22D}"/>
          </ac:spMkLst>
        </pc:spChg>
      </pc:sldChg>
      <pc:sldChg chg="addCm">
        <pc:chgData name="Fraser Franco, Maxime" userId="S::ae491231@ens.uqam.ca::2731fdd6-640f-4176-ad14-4c5aa6e8d9f3" providerId="AD" clId="Web-{553E5423-312B-D8EF-5A35-B7B3B2FE8BBB}" dt="2023-04-25T13:51:00.457" v="92"/>
        <pc:sldMkLst>
          <pc:docMk/>
          <pc:sldMk cId="1540475889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1:00.457" v="92"/>
              <pc2:cmMkLst xmlns:pc2="http://schemas.microsoft.com/office/powerpoint/2019/9/main/command">
                <pc:docMk/>
                <pc:sldMk cId="1540475889" sldId="262"/>
                <pc2:cmMk id="{DC4816D5-ADC9-433D-A298-3490746BF7DA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6:15:26.717" v="103" actId="20577"/>
        <pc:sldMkLst>
          <pc:docMk/>
          <pc:sldMk cId="1390670956" sldId="265"/>
        </pc:sldMkLst>
        <pc:spChg chg="mod">
          <ac:chgData name="Fraser Franco, Maxime" userId="S::ae491231@ens.uqam.ca::2731fdd6-640f-4176-ad14-4c5aa6e8d9f3" providerId="AD" clId="Web-{553E5423-312B-D8EF-5A35-B7B3B2FE8BBB}" dt="2023-04-25T16:15:26.717" v="103" actId="20577"/>
          <ac:spMkLst>
            <pc:docMk/>
            <pc:sldMk cId="1390670956" sldId="265"/>
            <ac:spMk id="3" creationId="{46B05C71-9885-563E-685C-EAF849744A38}"/>
          </ac:spMkLst>
        </pc:spChg>
      </pc:sldChg>
      <pc:sldChg chg="modSp addCm">
        <pc:chgData name="Fraser Franco, Maxime" userId="S::ae491231@ens.uqam.ca::2731fdd6-640f-4176-ad14-4c5aa6e8d9f3" providerId="AD" clId="Web-{553E5423-312B-D8EF-5A35-B7B3B2FE8BBB}" dt="2023-04-25T13:44:52.725" v="17"/>
        <pc:sldMkLst>
          <pc:docMk/>
          <pc:sldMk cId="423915905" sldId="273"/>
        </pc:sldMkLst>
        <pc:spChg chg="mod">
          <ac:chgData name="Fraser Franco, Maxime" userId="S::ae491231@ens.uqam.ca::2731fdd6-640f-4176-ad14-4c5aa6e8d9f3" providerId="AD" clId="Web-{553E5423-312B-D8EF-5A35-B7B3B2FE8BBB}" dt="2023-04-25T13:41:59.695" v="14" actId="1076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Fraser Franco, Maxime" userId="S::ae491231@ens.uqam.ca::2731fdd6-640f-4176-ad14-4c5aa6e8d9f3" providerId="AD" clId="Web-{553E5423-312B-D8EF-5A35-B7B3B2FE8BBB}" dt="2023-04-25T13:37:46.024" v="3" actId="20577"/>
          <ac:spMkLst>
            <pc:docMk/>
            <pc:sldMk cId="423915905" sldId="273"/>
            <ac:spMk id="5" creationId="{B75F979C-A491-424C-A516-84E947D67BB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43:21.804" v="16"/>
              <pc2:cmMkLst xmlns:pc2="http://schemas.microsoft.com/office/powerpoint/2019/9/main/command">
                <pc:docMk/>
                <pc:sldMk cId="423915905" sldId="273"/>
                <pc2:cmMk id="{511A78CC-C602-4FED-BC2B-FA4319869F2C}"/>
              </pc2:cmMkLst>
            </pc226:cmChg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44:52.725" v="17"/>
              <pc2:cmMkLst xmlns:pc2="http://schemas.microsoft.com/office/powerpoint/2019/9/main/command">
                <pc:docMk/>
                <pc:sldMk cId="423915905" sldId="273"/>
                <pc2:cmMk id="{E2BCC4E3-FBF7-409B-A0E5-944E5D3D4630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3:38:19.774" v="6" actId="20577"/>
        <pc:sldMkLst>
          <pc:docMk/>
          <pc:sldMk cId="2955988863" sldId="274"/>
        </pc:sldMkLst>
        <pc:spChg chg="mod">
          <ac:chgData name="Fraser Franco, Maxime" userId="S::ae491231@ens.uqam.ca::2731fdd6-640f-4176-ad14-4c5aa6e8d9f3" providerId="AD" clId="Web-{553E5423-312B-D8EF-5A35-B7B3B2FE8BBB}" dt="2023-04-25T13:38:19.774" v="6" actId="20577"/>
          <ac:spMkLst>
            <pc:docMk/>
            <pc:sldMk cId="2955988863" sldId="274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22.837" v="7" actId="20577"/>
        <pc:sldMkLst>
          <pc:docMk/>
          <pc:sldMk cId="4223790480" sldId="275"/>
        </pc:sldMkLst>
        <pc:spChg chg="mod">
          <ac:chgData name="Fraser Franco, Maxime" userId="S::ae491231@ens.uqam.ca::2731fdd6-640f-4176-ad14-4c5aa6e8d9f3" providerId="AD" clId="Web-{553E5423-312B-D8EF-5A35-B7B3B2FE8BBB}" dt="2023-04-25T13:38:22.837" v="7" actId="20577"/>
          <ac:spMkLst>
            <pc:docMk/>
            <pc:sldMk cId="4223790480" sldId="275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3.540" v="8" actId="20577"/>
        <pc:sldMkLst>
          <pc:docMk/>
          <pc:sldMk cId="2231389075" sldId="276"/>
        </pc:sldMkLst>
        <pc:spChg chg="mod">
          <ac:chgData name="Fraser Franco, Maxime" userId="S::ae491231@ens.uqam.ca::2731fdd6-640f-4176-ad14-4c5aa6e8d9f3" providerId="AD" clId="Web-{553E5423-312B-D8EF-5A35-B7B3B2FE8BBB}" dt="2023-04-25T13:38:33.540" v="8" actId="20577"/>
          <ac:spMkLst>
            <pc:docMk/>
            <pc:sldMk cId="2231389075" sldId="276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5.633" v="9" actId="20577"/>
        <pc:sldMkLst>
          <pc:docMk/>
          <pc:sldMk cId="4239852043" sldId="277"/>
        </pc:sldMkLst>
        <pc:spChg chg="mod">
          <ac:chgData name="Fraser Franco, Maxime" userId="S::ae491231@ens.uqam.ca::2731fdd6-640f-4176-ad14-4c5aa6e8d9f3" providerId="AD" clId="Web-{553E5423-312B-D8EF-5A35-B7B3B2FE8BBB}" dt="2023-04-25T13:38:35.633" v="9" actId="20577"/>
          <ac:spMkLst>
            <pc:docMk/>
            <pc:sldMk cId="4239852043" sldId="277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43.258" v="11" actId="20577"/>
        <pc:sldMkLst>
          <pc:docMk/>
          <pc:sldMk cId="1783262310" sldId="278"/>
        </pc:sldMkLst>
        <pc:spChg chg="mod">
          <ac:chgData name="Fraser Franco, Maxime" userId="S::ae491231@ens.uqam.ca::2731fdd6-640f-4176-ad14-4c5aa6e8d9f3" providerId="AD" clId="Web-{553E5423-312B-D8EF-5A35-B7B3B2FE8BBB}" dt="2023-04-25T13:38:43.258" v="11" actId="20577"/>
          <ac:spMkLst>
            <pc:docMk/>
            <pc:sldMk cId="1783262310" sldId="278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9.118" v="10" actId="20577"/>
        <pc:sldMkLst>
          <pc:docMk/>
          <pc:sldMk cId="422718445" sldId="279"/>
        </pc:sldMkLst>
        <pc:spChg chg="mod">
          <ac:chgData name="Fraser Franco, Maxime" userId="S::ae491231@ens.uqam.ca::2731fdd6-640f-4176-ad14-4c5aa6e8d9f3" providerId="AD" clId="Web-{553E5423-312B-D8EF-5A35-B7B3B2FE8BBB}" dt="2023-04-25T13:38:39.118" v="10" actId="20577"/>
          <ac:spMkLst>
            <pc:docMk/>
            <pc:sldMk cId="422718445" sldId="279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48.383" v="12" actId="20577"/>
        <pc:sldMkLst>
          <pc:docMk/>
          <pc:sldMk cId="1624644338" sldId="280"/>
        </pc:sldMkLst>
        <pc:spChg chg="mod">
          <ac:chgData name="Fraser Franco, Maxime" userId="S::ae491231@ens.uqam.ca::2731fdd6-640f-4176-ad14-4c5aa6e8d9f3" providerId="AD" clId="Web-{553E5423-312B-D8EF-5A35-B7B3B2FE8BBB}" dt="2023-04-25T13:38:48.383" v="12" actId="20577"/>
          <ac:spMkLst>
            <pc:docMk/>
            <pc:sldMk cId="1624644338" sldId="280"/>
            <ac:spMk id="5" creationId="{B75F979C-A491-424C-A516-84E947D67BBE}"/>
          </ac:spMkLst>
        </pc:spChg>
      </pc:sldChg>
      <pc:sldChg chg="modSp addCm">
        <pc:chgData name="Fraser Franco, Maxime" userId="S::ae491231@ens.uqam.ca::2731fdd6-640f-4176-ad14-4c5aa6e8d9f3" providerId="AD" clId="Web-{553E5423-312B-D8EF-5A35-B7B3B2FE8BBB}" dt="2023-04-25T14:02:03.453" v="101"/>
        <pc:sldMkLst>
          <pc:docMk/>
          <pc:sldMk cId="3996201517" sldId="283"/>
        </pc:sldMkLst>
        <pc:spChg chg="mod">
          <ac:chgData name="Fraser Franco, Maxime" userId="S::ae491231@ens.uqam.ca::2731fdd6-640f-4176-ad14-4c5aa6e8d9f3" providerId="AD" clId="Web-{553E5423-312B-D8EF-5A35-B7B3B2FE8BBB}" dt="2023-04-25T13:53:09.159" v="94" actId="20577"/>
          <ac:spMkLst>
            <pc:docMk/>
            <pc:sldMk cId="3996201517" sldId="283"/>
            <ac:spMk id="3" creationId="{46B05C71-9885-563E-685C-EAF849744A3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3:40.784" v="95"/>
              <pc2:cmMkLst xmlns:pc2="http://schemas.microsoft.com/office/powerpoint/2019/9/main/command">
                <pc:docMk/>
                <pc:sldMk cId="3996201517" sldId="283"/>
                <pc2:cmMk id="{D4DBA8BB-0381-4E6B-AD55-2D466572259F}"/>
              </pc2:cmMkLst>
            </pc226:cmChg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4:02:03.453" v="101"/>
              <pc2:cmMkLst xmlns:pc2="http://schemas.microsoft.com/office/powerpoint/2019/9/main/command">
                <pc:docMk/>
                <pc:sldMk cId="3996201517" sldId="283"/>
                <pc2:cmMk id="{594DFAC5-4FAD-43B2-9E9A-231C0CD6C386}"/>
              </pc2:cmMkLst>
            </pc226:cmChg>
          </p:ext>
        </pc:extLst>
      </pc:sldChg>
      <pc:sldChg chg="addCm modCm">
        <pc:chgData name="Fraser Franco, Maxime" userId="S::ae491231@ens.uqam.ca::2731fdd6-640f-4176-ad14-4c5aa6e8d9f3" providerId="AD" clId="Web-{553E5423-312B-D8EF-5A35-B7B3B2FE8BBB}" dt="2023-04-25T14:00:33.751" v="100"/>
        <pc:sldMkLst>
          <pc:docMk/>
          <pc:sldMk cId="926872971" sldId="2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raser Franco, Maxime" userId="S::ae491231@ens.uqam.ca::2731fdd6-640f-4176-ad14-4c5aa6e8d9f3" providerId="AD" clId="Web-{553E5423-312B-D8EF-5A35-B7B3B2FE8BBB}" dt="2023-04-25T14:00:33.751" v="100"/>
              <pc2:cmMkLst xmlns:pc2="http://schemas.microsoft.com/office/powerpoint/2019/9/main/command">
                <pc:docMk/>
                <pc:sldMk cId="926872971" sldId="289"/>
                <pc2:cmMk id="{D7FB0AB9-943D-4186-837B-F32DA81BF629}"/>
              </pc2:cmMkLst>
              <pc226:cmRplyChg chg="add mod">
                <pc226:chgData name="Fraser Franco, Maxime" userId="S::ae491231@ens.uqam.ca::2731fdd6-640f-4176-ad14-4c5aa6e8d9f3" providerId="AD" clId="Web-{553E5423-312B-D8EF-5A35-B7B3B2FE8BBB}" dt="2023-04-25T14:00:08.641" v="99"/>
                <pc2:cmRplyMkLst xmlns:pc2="http://schemas.microsoft.com/office/powerpoint/2019/9/main/command">
                  <pc:docMk/>
                  <pc:sldMk cId="926872971" sldId="289"/>
                  <pc2:cmMk id="{D7FB0AB9-943D-4186-837B-F32DA81BF629}"/>
                  <pc2:cmRplyMk id="{75921E68-9F0D-43F8-8194-217473B8B405}"/>
                </pc2:cmRplyMkLst>
              </pc226:cmRplyChg>
            </pc226:cmChg>
          </p:ext>
        </pc:extLst>
      </pc:sldChg>
      <pc:sldChg chg="add del replId">
        <pc:chgData name="Fraser Franco, Maxime" userId="S::ae491231@ens.uqam.ca::2731fdd6-640f-4176-ad14-4c5aa6e8d9f3" providerId="AD" clId="Web-{553E5423-312B-D8EF-5A35-B7B3B2FE8BBB}" dt="2023-04-25T13:48:18.786" v="75"/>
        <pc:sldMkLst>
          <pc:docMk/>
          <pc:sldMk cId="1413136553" sldId="292"/>
        </pc:sldMkLst>
      </pc:sldChg>
    </pc:docChg>
  </pc:docChgLst>
  <pc:docChgLst>
    <pc:chgData name="Montiglio, Pierre-Olivier" userId="2b6b8fa3-1adf-4133-8ff0-9ad8f8f39005" providerId="ADAL" clId="{F65C2C96-9A73-46DE-AD45-1FC7FFED2D15}"/>
    <pc:docChg chg="undo custSel addSld delSld modSld modMainMaster">
      <pc:chgData name="Montiglio, Pierre-Olivier" userId="2b6b8fa3-1adf-4133-8ff0-9ad8f8f39005" providerId="ADAL" clId="{F65C2C96-9A73-46DE-AD45-1FC7FFED2D15}" dt="2023-04-05T22:24:30.593" v="12245" actId="14100"/>
      <pc:docMkLst>
        <pc:docMk/>
      </pc:docMkLst>
      <pc:sldChg chg="addSp modSp new mod">
        <pc:chgData name="Montiglio, Pierre-Olivier" userId="2b6b8fa3-1adf-4133-8ff0-9ad8f8f39005" providerId="ADAL" clId="{F65C2C96-9A73-46DE-AD45-1FC7FFED2D15}" dt="2023-04-05T21:51:52.955" v="11362" actId="20577"/>
        <pc:sldMkLst>
          <pc:docMk/>
          <pc:sldMk cId="833065076" sldId="256"/>
        </pc:sldMkLst>
        <pc:spChg chg="mod">
          <ac:chgData name="Montiglio, Pierre-Olivier" userId="2b6b8fa3-1adf-4133-8ff0-9ad8f8f39005" providerId="ADAL" clId="{F65C2C96-9A73-46DE-AD45-1FC7FFED2D15}" dt="2023-04-05T21:51:52.955" v="11362" actId="20577"/>
          <ac:spMkLst>
            <pc:docMk/>
            <pc:sldMk cId="833065076" sldId="256"/>
            <ac:spMk id="2" creationId="{F959E6B0-17EA-A4D2-90E8-9140FC26ADB4}"/>
          </ac:spMkLst>
        </pc:spChg>
        <pc:spChg chg="mod">
          <ac:chgData name="Montiglio, Pierre-Olivier" userId="2b6b8fa3-1adf-4133-8ff0-9ad8f8f39005" providerId="ADAL" clId="{F65C2C96-9A73-46DE-AD45-1FC7FFED2D15}" dt="2023-04-04T00:28:33.977" v="7349" actId="14100"/>
          <ac:spMkLst>
            <pc:docMk/>
            <pc:sldMk cId="833065076" sldId="256"/>
            <ac:spMk id="3" creationId="{17723FED-3FA8-5C15-96AC-C68173F7042E}"/>
          </ac:spMkLst>
        </pc:spChg>
        <pc:spChg chg="add mod">
          <ac:chgData name="Montiglio, Pierre-Olivier" userId="2b6b8fa3-1adf-4133-8ff0-9ad8f8f39005" providerId="ADAL" clId="{F65C2C96-9A73-46DE-AD45-1FC7FFED2D15}" dt="2023-04-04T00:28:56.983" v="7398" actId="20577"/>
          <ac:spMkLst>
            <pc:docMk/>
            <pc:sldMk cId="833065076" sldId="256"/>
            <ac:spMk id="4" creationId="{0E4A4226-0288-B324-CB0C-DF45E5CA3438}"/>
          </ac:spMkLst>
        </pc:spChg>
      </pc:sldChg>
      <pc:sldChg chg="modSp new mod">
        <pc:chgData name="Montiglio, Pierre-Olivier" userId="2b6b8fa3-1adf-4133-8ff0-9ad8f8f39005" providerId="ADAL" clId="{F65C2C96-9A73-46DE-AD45-1FC7FFED2D15}" dt="2023-04-05T21:52:51.949" v="11414" actId="20577"/>
        <pc:sldMkLst>
          <pc:docMk/>
          <pc:sldMk cId="2936844346" sldId="257"/>
        </pc:sldMkLst>
        <pc:spChg chg="mod">
          <ac:chgData name="Montiglio, Pierre-Olivier" userId="2b6b8fa3-1adf-4133-8ff0-9ad8f8f39005" providerId="ADAL" clId="{F65C2C96-9A73-46DE-AD45-1FC7FFED2D15}" dt="2023-04-03T23:38:32.993" v="3680"/>
          <ac:spMkLst>
            <pc:docMk/>
            <pc:sldMk cId="2936844346" sldId="257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1:52:51.949" v="11414" actId="20577"/>
          <ac:spMkLst>
            <pc:docMk/>
            <pc:sldMk cId="2936844346" sldId="257"/>
            <ac:spMk id="3" creationId="{6A891A22-5685-7297-17AA-4AB76384B22D}"/>
          </ac:spMkLst>
        </pc:spChg>
      </pc:sldChg>
      <pc:sldChg chg="modSp new mod">
        <pc:chgData name="Montiglio, Pierre-Olivier" userId="2b6b8fa3-1adf-4133-8ff0-9ad8f8f39005" providerId="ADAL" clId="{F65C2C96-9A73-46DE-AD45-1FC7FFED2D15}" dt="2023-04-05T22:02:50.957" v="11845" actId="20577"/>
        <pc:sldMkLst>
          <pc:docMk/>
          <pc:sldMk cId="3640952764" sldId="258"/>
        </pc:sldMkLst>
        <pc:spChg chg="mod">
          <ac:chgData name="Montiglio, Pierre-Olivier" userId="2b6b8fa3-1adf-4133-8ff0-9ad8f8f39005" providerId="ADAL" clId="{F65C2C96-9A73-46DE-AD45-1FC7FFED2D15}" dt="2023-04-04T00:25:28.236" v="6954" actId="20577"/>
          <ac:spMkLst>
            <pc:docMk/>
            <pc:sldMk cId="3640952764" sldId="258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F65C2C96-9A73-46DE-AD45-1FC7FFED2D15}" dt="2023-04-05T22:02:50.957" v="11845" actId="20577"/>
          <ac:spMkLst>
            <pc:docMk/>
            <pc:sldMk cId="3640952764" sldId="258"/>
            <ac:spMk id="3" creationId="{A2F17FD5-06DC-8561-8C4F-A434C88B8123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3T23:45:37.214" v="3881" actId="47"/>
        <pc:sldMkLst>
          <pc:docMk/>
          <pc:sldMk cId="3878320366" sldId="259"/>
        </pc:sldMkLst>
        <pc:spChg chg="mod">
          <ac:chgData name="Montiglio, Pierre-Olivier" userId="2b6b8fa3-1adf-4133-8ff0-9ad8f8f39005" providerId="ADAL" clId="{F65C2C96-9A73-46DE-AD45-1FC7FFED2D15}" dt="2023-04-03T23:45:21.016" v="3875" actId="21"/>
          <ac:spMkLst>
            <pc:docMk/>
            <pc:sldMk cId="3878320366" sldId="259"/>
            <ac:spMk id="3" creationId="{A2F17FD5-06DC-8561-8C4F-A434C88B8123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03:43.364" v="11848" actId="20577"/>
        <pc:sldMkLst>
          <pc:docMk/>
          <pc:sldMk cId="3645888200" sldId="260"/>
        </pc:sldMkLst>
        <pc:spChg chg="mod">
          <ac:chgData name="Montiglio, Pierre-Olivier" userId="2b6b8fa3-1adf-4133-8ff0-9ad8f8f39005" providerId="ADAL" clId="{F65C2C96-9A73-46DE-AD45-1FC7FFED2D15}" dt="2023-04-04T00:25:22.167" v="6950" actId="1035"/>
          <ac:spMkLst>
            <pc:docMk/>
            <pc:sldMk cId="3645888200" sldId="260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F65C2C96-9A73-46DE-AD45-1FC7FFED2D15}" dt="2023-04-05T22:03:43.364" v="11848" actId="20577"/>
          <ac:spMkLst>
            <pc:docMk/>
            <pc:sldMk cId="3645888200" sldId="260"/>
            <ac:spMk id="3" creationId="{A2F17FD5-06DC-8561-8C4F-A434C88B8123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11:10.958" v="11980" actId="15"/>
        <pc:sldMkLst>
          <pc:docMk/>
          <pc:sldMk cId="2263014692" sldId="261"/>
        </pc:sldMkLst>
        <pc:spChg chg="mod">
          <ac:chgData name="Montiglio, Pierre-Olivier" userId="2b6b8fa3-1adf-4133-8ff0-9ad8f8f39005" providerId="ADAL" clId="{F65C2C96-9A73-46DE-AD45-1FC7FFED2D15}" dt="2023-04-03T23:43:32.222" v="3821" actId="20577"/>
          <ac:spMkLst>
            <pc:docMk/>
            <pc:sldMk cId="2263014692" sldId="261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2:11:10.958" v="11980" actId="15"/>
          <ac:spMkLst>
            <pc:docMk/>
            <pc:sldMk cId="2263014692" sldId="261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F65C2C96-9A73-46DE-AD45-1FC7FFED2D15}" dt="2023-04-05T22:00:45.505" v="11797" actId="20577"/>
          <ac:spMkLst>
            <pc:docMk/>
            <pc:sldMk cId="2263014692" sldId="261"/>
            <ac:spMk id="5" creationId="{E6106EBC-B901-8EFD-15B4-075ED47CA955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1:53:52.402" v="11488" actId="20577"/>
        <pc:sldMkLst>
          <pc:docMk/>
          <pc:sldMk cId="1540475889" sldId="262"/>
        </pc:sldMkLst>
        <pc:spChg chg="mod">
          <ac:chgData name="Montiglio, Pierre-Olivier" userId="2b6b8fa3-1adf-4133-8ff0-9ad8f8f39005" providerId="ADAL" clId="{F65C2C96-9A73-46DE-AD45-1FC7FFED2D15}" dt="2023-04-03T23:40:40.113" v="3697" actId="5793"/>
          <ac:spMkLst>
            <pc:docMk/>
            <pc:sldMk cId="1540475889" sldId="262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1:53:10.573" v="11436" actId="20577"/>
          <ac:spMkLst>
            <pc:docMk/>
            <pc:sldMk cId="1540475889" sldId="262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F65C2C96-9A73-46DE-AD45-1FC7FFED2D15}" dt="2023-04-05T21:53:52.402" v="11488" actId="20577"/>
          <ac:spMkLst>
            <pc:docMk/>
            <pc:sldMk cId="1540475889" sldId="262"/>
            <ac:spMk id="5" creationId="{92F9E96B-893E-7725-D6BD-52A59DF424FF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3T23:51:29.602" v="4411" actId="47"/>
        <pc:sldMkLst>
          <pc:docMk/>
          <pc:sldMk cId="168271803" sldId="263"/>
        </pc:sldMkLst>
        <pc:spChg chg="mod">
          <ac:chgData name="Montiglio, Pierre-Olivier" userId="2b6b8fa3-1adf-4133-8ff0-9ad8f8f39005" providerId="ADAL" clId="{F65C2C96-9A73-46DE-AD45-1FC7FFED2D15}" dt="2023-04-03T23:12:48.211" v="2404" actId="20577"/>
          <ac:spMkLst>
            <pc:docMk/>
            <pc:sldMk cId="168271803" sldId="263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3T23:20:04.932" v="2578" actId="20577"/>
          <ac:spMkLst>
            <pc:docMk/>
            <pc:sldMk cId="168271803" sldId="263"/>
            <ac:spMk id="3" creationId="{6A891A22-5685-7297-17AA-4AB76384B22D}"/>
          </ac:spMkLst>
        </pc:spChg>
      </pc:sldChg>
      <pc:sldChg chg="addSp delSp modSp add mod">
        <pc:chgData name="Montiglio, Pierre-Olivier" userId="2b6b8fa3-1adf-4133-8ff0-9ad8f8f39005" providerId="ADAL" clId="{F65C2C96-9A73-46DE-AD45-1FC7FFED2D15}" dt="2023-04-05T21:57:58.244" v="11599" actId="14100"/>
        <pc:sldMkLst>
          <pc:docMk/>
          <pc:sldMk cId="1019021876" sldId="264"/>
        </pc:sldMkLst>
        <pc:spChg chg="mod">
          <ac:chgData name="Montiglio, Pierre-Olivier" userId="2b6b8fa3-1adf-4133-8ff0-9ad8f8f39005" providerId="ADAL" clId="{F65C2C96-9A73-46DE-AD45-1FC7FFED2D15}" dt="2023-04-05T21:55:39.917" v="11532" actId="20577"/>
          <ac:spMkLst>
            <pc:docMk/>
            <pc:sldMk cId="1019021876" sldId="264"/>
            <ac:spMk id="3" creationId="{6A891A22-5685-7297-17AA-4AB76384B22D}"/>
          </ac:spMkLst>
        </pc:spChg>
        <pc:spChg chg="add mod">
          <ac:chgData name="Montiglio, Pierre-Olivier" userId="2b6b8fa3-1adf-4133-8ff0-9ad8f8f39005" providerId="ADAL" clId="{F65C2C96-9A73-46DE-AD45-1FC7FFED2D15}" dt="2023-04-03T23:30:00.355" v="2934" actId="1076"/>
          <ac:spMkLst>
            <pc:docMk/>
            <pc:sldMk cId="1019021876" sldId="264"/>
            <ac:spMk id="4" creationId="{E64D423A-4FDA-159A-50A4-EEDDDCFB39E2}"/>
          </ac:spMkLst>
        </pc:spChg>
        <pc:spChg chg="add mod">
          <ac:chgData name="Montiglio, Pierre-Olivier" userId="2b6b8fa3-1adf-4133-8ff0-9ad8f8f39005" providerId="ADAL" clId="{F65C2C96-9A73-46DE-AD45-1FC7FFED2D15}" dt="2023-04-05T21:57:52.545" v="11598" actId="1076"/>
          <ac:spMkLst>
            <pc:docMk/>
            <pc:sldMk cId="1019021876" sldId="264"/>
            <ac:spMk id="5" creationId="{23DAAE41-1EAF-6F1A-5D4C-A7CE8A634001}"/>
          </ac:spMkLst>
        </pc:spChg>
        <pc:spChg chg="add mod">
          <ac:chgData name="Montiglio, Pierre-Olivier" userId="2b6b8fa3-1adf-4133-8ff0-9ad8f8f39005" providerId="ADAL" clId="{F65C2C96-9A73-46DE-AD45-1FC7FFED2D15}" dt="2023-04-05T21:54:51.947" v="11523" actId="1076"/>
          <ac:spMkLst>
            <pc:docMk/>
            <pc:sldMk cId="1019021876" sldId="264"/>
            <ac:spMk id="6" creationId="{89F3B15B-D62D-A963-BDA8-0E80EC9FF388}"/>
          </ac:spMkLst>
        </pc:spChg>
        <pc:spChg chg="add mod">
          <ac:chgData name="Montiglio, Pierre-Olivier" userId="2b6b8fa3-1adf-4133-8ff0-9ad8f8f39005" providerId="ADAL" clId="{F65C2C96-9A73-46DE-AD45-1FC7FFED2D15}" dt="2023-04-05T21:55:52.291" v="11533" actId="1076"/>
          <ac:spMkLst>
            <pc:docMk/>
            <pc:sldMk cId="1019021876" sldId="264"/>
            <ac:spMk id="7" creationId="{BC912665-93A6-4054-6A82-C268E79F9E41}"/>
          </ac:spMkLst>
        </pc:spChg>
        <pc:spChg chg="add mod">
          <ac:chgData name="Montiglio, Pierre-Olivier" userId="2b6b8fa3-1adf-4133-8ff0-9ad8f8f39005" providerId="ADAL" clId="{F65C2C96-9A73-46DE-AD45-1FC7FFED2D15}" dt="2023-04-03T23:27:53.458" v="2903" actId="1076"/>
          <ac:spMkLst>
            <pc:docMk/>
            <pc:sldMk cId="1019021876" sldId="264"/>
            <ac:spMk id="8" creationId="{63079746-5B74-1538-61A3-25CE915F6C77}"/>
          </ac:spMkLst>
        </pc:spChg>
        <pc:spChg chg="add mod">
          <ac:chgData name="Montiglio, Pierre-Olivier" userId="2b6b8fa3-1adf-4133-8ff0-9ad8f8f39005" providerId="ADAL" clId="{F65C2C96-9A73-46DE-AD45-1FC7FFED2D15}" dt="2023-04-05T21:57:06.383" v="11589" actId="20577"/>
          <ac:spMkLst>
            <pc:docMk/>
            <pc:sldMk cId="1019021876" sldId="264"/>
            <ac:spMk id="9" creationId="{CCFC8925-41DA-FE1B-07D3-4CC2B42C3813}"/>
          </ac:spMkLst>
        </pc:spChg>
        <pc:spChg chg="mod">
          <ac:chgData name="Montiglio, Pierre-Olivier" userId="2b6b8fa3-1adf-4133-8ff0-9ad8f8f39005" providerId="ADAL" clId="{F65C2C96-9A73-46DE-AD45-1FC7FFED2D15}" dt="2023-04-05T21:54:05.661" v="11517" actId="20577"/>
          <ac:spMkLst>
            <pc:docMk/>
            <pc:sldMk cId="1019021876" sldId="264"/>
            <ac:spMk id="11" creationId="{8188CECA-66A1-4DCF-0504-FF3F43EE6FA5}"/>
          </ac:spMkLst>
        </pc:spChg>
        <pc:spChg chg="add del">
          <ac:chgData name="Montiglio, Pierre-Olivier" userId="2b6b8fa3-1adf-4133-8ff0-9ad8f8f39005" providerId="ADAL" clId="{F65C2C96-9A73-46DE-AD45-1FC7FFED2D15}" dt="2023-04-03T23:32:05.897" v="2958" actId="478"/>
          <ac:spMkLst>
            <pc:docMk/>
            <pc:sldMk cId="1019021876" sldId="264"/>
            <ac:spMk id="19" creationId="{2F7F188B-6743-B780-9BC4-94FCB1E19654}"/>
          </ac:spMkLst>
        </pc:spChg>
        <pc:spChg chg="add mod">
          <ac:chgData name="Montiglio, Pierre-Olivier" userId="2b6b8fa3-1adf-4133-8ff0-9ad8f8f39005" providerId="ADAL" clId="{F65C2C96-9A73-46DE-AD45-1FC7FFED2D15}" dt="2023-04-05T21:56:41.428" v="11583" actId="1036"/>
          <ac:spMkLst>
            <pc:docMk/>
            <pc:sldMk cId="1019021876" sldId="264"/>
            <ac:spMk id="20" creationId="{AE4E98FF-724C-055E-E8D2-D08F9495C294}"/>
          </ac:spMkLst>
        </pc:spChg>
        <pc:spChg chg="add mod">
          <ac:chgData name="Montiglio, Pierre-Olivier" userId="2b6b8fa3-1adf-4133-8ff0-9ad8f8f39005" providerId="ADAL" clId="{F65C2C96-9A73-46DE-AD45-1FC7FFED2D15}" dt="2023-04-05T21:56:53.617" v="11584"/>
          <ac:spMkLst>
            <pc:docMk/>
            <pc:sldMk cId="1019021876" sldId="264"/>
            <ac:spMk id="29" creationId="{F83DED2A-4FC4-12DC-9D7E-3AEDA22F0768}"/>
          </ac:spMkLst>
        </pc:spChg>
        <pc:cxnChg chg="add del mod">
          <ac:chgData name="Montiglio, Pierre-Olivier" userId="2b6b8fa3-1adf-4133-8ff0-9ad8f8f39005" providerId="ADAL" clId="{F65C2C96-9A73-46DE-AD45-1FC7FFED2D15}" dt="2023-04-03T23:30:53.078" v="2950" actId="478"/>
          <ac:cxnSpMkLst>
            <pc:docMk/>
            <pc:sldMk cId="1019021876" sldId="264"/>
            <ac:cxnSpMk id="11" creationId="{8C3B6DA9-EDF0-D33B-86FD-5F7548354B18}"/>
          </ac:cxnSpMkLst>
        </pc:cxnChg>
        <pc:cxnChg chg="add mod">
          <ac:chgData name="Montiglio, Pierre-Olivier" userId="2b6b8fa3-1adf-4133-8ff0-9ad8f8f39005" providerId="ADAL" clId="{F65C2C96-9A73-46DE-AD45-1FC7FFED2D15}" dt="2023-04-05T21:54:55.871" v="11524" actId="14100"/>
          <ac:cxnSpMkLst>
            <pc:docMk/>
            <pc:sldMk cId="1019021876" sldId="264"/>
            <ac:cxnSpMk id="13" creationId="{C8AFD006-8AA4-C873-A664-162E206FE21E}"/>
          </ac:cxnSpMkLst>
        </pc:cxnChg>
        <pc:cxnChg chg="add mod">
          <ac:chgData name="Montiglio, Pierre-Olivier" userId="2b6b8fa3-1adf-4133-8ff0-9ad8f8f39005" providerId="ADAL" clId="{F65C2C96-9A73-46DE-AD45-1FC7FFED2D15}" dt="2023-04-05T21:57:13.249" v="11590" actId="14100"/>
          <ac:cxnSpMkLst>
            <pc:docMk/>
            <pc:sldMk cId="1019021876" sldId="264"/>
            <ac:cxnSpMk id="14" creationId="{27C2F36F-DADE-89B6-D74E-A2E1DBC30FB2}"/>
          </ac:cxnSpMkLst>
        </pc:cxnChg>
        <pc:cxnChg chg="add mod">
          <ac:chgData name="Montiglio, Pierre-Olivier" userId="2b6b8fa3-1adf-4133-8ff0-9ad8f8f39005" providerId="ADAL" clId="{F65C2C96-9A73-46DE-AD45-1FC7FFED2D15}" dt="2023-04-05T21:56:13.859" v="11538" actId="14100"/>
          <ac:cxnSpMkLst>
            <pc:docMk/>
            <pc:sldMk cId="1019021876" sldId="264"/>
            <ac:cxnSpMk id="18" creationId="{7D49205A-1239-3D3C-69A0-3E1AE1540D4A}"/>
          </ac:cxnSpMkLst>
        </pc:cxnChg>
        <pc:cxnChg chg="add mod">
          <ac:chgData name="Montiglio, Pierre-Olivier" userId="2b6b8fa3-1adf-4133-8ff0-9ad8f8f39005" providerId="ADAL" clId="{F65C2C96-9A73-46DE-AD45-1FC7FFED2D15}" dt="2023-04-05T21:55:56.539" v="11534" actId="14100"/>
          <ac:cxnSpMkLst>
            <pc:docMk/>
            <pc:sldMk cId="1019021876" sldId="264"/>
            <ac:cxnSpMk id="22" creationId="{27DE1113-334E-85C8-9A00-9191D589CCA6}"/>
          </ac:cxnSpMkLst>
        </pc:cxnChg>
        <pc:cxnChg chg="add mod">
          <ac:chgData name="Montiglio, Pierre-Olivier" userId="2b6b8fa3-1adf-4133-8ff0-9ad8f8f39005" providerId="ADAL" clId="{F65C2C96-9A73-46DE-AD45-1FC7FFED2D15}" dt="2023-04-05T21:56:53.617" v="11584"/>
          <ac:cxnSpMkLst>
            <pc:docMk/>
            <pc:sldMk cId="1019021876" sldId="264"/>
            <ac:cxnSpMk id="30" creationId="{FA4A3551-1A22-9D64-F283-3E73491A1E54}"/>
          </ac:cxnSpMkLst>
        </pc:cxnChg>
        <pc:cxnChg chg="add mod">
          <ac:chgData name="Montiglio, Pierre-Olivier" userId="2b6b8fa3-1adf-4133-8ff0-9ad8f8f39005" providerId="ADAL" clId="{F65C2C96-9A73-46DE-AD45-1FC7FFED2D15}" dt="2023-04-05T21:57:38.146" v="11594" actId="14100"/>
          <ac:cxnSpMkLst>
            <pc:docMk/>
            <pc:sldMk cId="1019021876" sldId="264"/>
            <ac:cxnSpMk id="32" creationId="{2B1130E5-F428-6BD2-E202-05E1E637DE94}"/>
          </ac:cxnSpMkLst>
        </pc:cxnChg>
        <pc:cxnChg chg="add mod">
          <ac:chgData name="Montiglio, Pierre-Olivier" userId="2b6b8fa3-1adf-4133-8ff0-9ad8f8f39005" providerId="ADAL" clId="{F65C2C96-9A73-46DE-AD45-1FC7FFED2D15}" dt="2023-04-05T21:57:58.244" v="11599" actId="14100"/>
          <ac:cxnSpMkLst>
            <pc:docMk/>
            <pc:sldMk cId="1019021876" sldId="264"/>
            <ac:cxnSpMk id="35" creationId="{460B5340-9439-C8AA-D0C5-EC3D2A04B5FD}"/>
          </ac:cxnSpMkLst>
        </pc:cxnChg>
      </pc:sldChg>
      <pc:sldChg chg="modSp new mod">
        <pc:chgData name="Montiglio, Pierre-Olivier" userId="2b6b8fa3-1adf-4133-8ff0-9ad8f8f39005" providerId="ADAL" clId="{F65C2C96-9A73-46DE-AD45-1FC7FFED2D15}" dt="2023-04-04T18:25:29.202" v="7794" actId="20577"/>
        <pc:sldMkLst>
          <pc:docMk/>
          <pc:sldMk cId="1390670956" sldId="265"/>
        </pc:sldMkLst>
        <pc:spChg chg="mod">
          <ac:chgData name="Montiglio, Pierre-Olivier" userId="2b6b8fa3-1adf-4133-8ff0-9ad8f8f39005" providerId="ADAL" clId="{F65C2C96-9A73-46DE-AD45-1FC7FFED2D15}" dt="2023-04-03T23:50:27.500" v="4406" actId="20577"/>
          <ac:spMkLst>
            <pc:docMk/>
            <pc:sldMk cId="1390670956" sldId="26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5:29.202" v="7794" actId="20577"/>
          <ac:spMkLst>
            <pc:docMk/>
            <pc:sldMk cId="1390670956" sldId="265"/>
            <ac:spMk id="3" creationId="{46B05C71-9885-563E-685C-EAF849744A38}"/>
          </ac:spMkLst>
        </pc:spChg>
      </pc:sldChg>
      <pc:sldChg chg="new del">
        <pc:chgData name="Montiglio, Pierre-Olivier" userId="2b6b8fa3-1adf-4133-8ff0-9ad8f8f39005" providerId="ADAL" clId="{F65C2C96-9A73-46DE-AD45-1FC7FFED2D15}" dt="2023-04-04T00:03:00.184" v="4413" actId="47"/>
        <pc:sldMkLst>
          <pc:docMk/>
          <pc:sldMk cId="1512723197" sldId="266"/>
        </pc:sldMkLst>
      </pc:sldChg>
      <pc:sldChg chg="addSp delSp modSp add mod">
        <pc:chgData name="Montiglio, Pierre-Olivier" userId="2b6b8fa3-1adf-4133-8ff0-9ad8f8f39005" providerId="ADAL" clId="{F65C2C96-9A73-46DE-AD45-1FC7FFED2D15}" dt="2023-04-04T00:03:38.110" v="4520"/>
        <pc:sldMkLst>
          <pc:docMk/>
          <pc:sldMk cId="2727203796" sldId="266"/>
        </pc:sldMkLst>
        <pc:spChg chg="mod">
          <ac:chgData name="Montiglio, Pierre-Olivier" userId="2b6b8fa3-1adf-4133-8ff0-9ad8f8f39005" providerId="ADAL" clId="{F65C2C96-9A73-46DE-AD45-1FC7FFED2D15}" dt="2023-04-04T00:03:23.296" v="4491" actId="20577"/>
          <ac:spMkLst>
            <pc:docMk/>
            <pc:sldMk cId="2727203796" sldId="26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00:03:32.462" v="4518" actId="20577"/>
          <ac:spMkLst>
            <pc:docMk/>
            <pc:sldMk cId="2727203796" sldId="266"/>
            <ac:spMk id="3" creationId="{46B05C71-9885-563E-685C-EAF849744A38}"/>
          </ac:spMkLst>
        </pc:spChg>
        <pc:spChg chg="add del mod">
          <ac:chgData name="Montiglio, Pierre-Olivier" userId="2b6b8fa3-1adf-4133-8ff0-9ad8f8f39005" providerId="ADAL" clId="{F65C2C96-9A73-46DE-AD45-1FC7FFED2D15}" dt="2023-04-04T00:03:38.110" v="4520"/>
          <ac:spMkLst>
            <pc:docMk/>
            <pc:sldMk cId="2727203796" sldId="266"/>
            <ac:spMk id="4" creationId="{A31E5A15-4A4C-A796-A8D9-AFC6EB40AA8A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08:03.323" v="11849" actId="47"/>
        <pc:sldMkLst>
          <pc:docMk/>
          <pc:sldMk cId="1087616382" sldId="267"/>
        </pc:sldMkLst>
        <pc:spChg chg="mod">
          <ac:chgData name="Montiglio, Pierre-Olivier" userId="2b6b8fa3-1adf-4133-8ff0-9ad8f8f39005" providerId="ADAL" clId="{F65C2C96-9A73-46DE-AD45-1FC7FFED2D15}" dt="2023-04-04T18:33:26.283" v="8292" actId="20577"/>
          <ac:spMkLst>
            <pc:docMk/>
            <pc:sldMk cId="1087616382" sldId="26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6:30.852" v="7891" actId="20577"/>
          <ac:spMkLst>
            <pc:docMk/>
            <pc:sldMk cId="1087616382" sldId="267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18:28:19.307" v="8042" actId="20577"/>
        <pc:sldMkLst>
          <pc:docMk/>
          <pc:sldMk cId="3890533486" sldId="268"/>
        </pc:sldMkLst>
        <pc:spChg chg="mod">
          <ac:chgData name="Montiglio, Pierre-Olivier" userId="2b6b8fa3-1adf-4133-8ff0-9ad8f8f39005" providerId="ADAL" clId="{F65C2C96-9A73-46DE-AD45-1FC7FFED2D15}" dt="2023-04-04T00:16:20.663" v="5965" actId="20577"/>
          <ac:spMkLst>
            <pc:docMk/>
            <pc:sldMk cId="3890533486" sldId="26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8:19.307" v="8042" actId="20577"/>
          <ac:spMkLst>
            <pc:docMk/>
            <pc:sldMk cId="3890533486" sldId="268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18:32:28.931" v="8206" actId="20577"/>
        <pc:sldMkLst>
          <pc:docMk/>
          <pc:sldMk cId="1972903725" sldId="269"/>
        </pc:sldMkLst>
        <pc:spChg chg="mod">
          <ac:chgData name="Montiglio, Pierre-Olivier" userId="2b6b8fa3-1adf-4133-8ff0-9ad8f8f39005" providerId="ADAL" clId="{F65C2C96-9A73-46DE-AD45-1FC7FFED2D15}" dt="2023-04-04T00:20:13.435" v="6097"/>
          <ac:spMkLst>
            <pc:docMk/>
            <pc:sldMk cId="1972903725" sldId="26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32:28.931" v="8206" actId="20577"/>
          <ac:spMkLst>
            <pc:docMk/>
            <pc:sldMk cId="1972903725" sldId="269"/>
            <ac:spMk id="3" creationId="{46B05C71-9885-563E-685C-EAF849744A38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11:25.176" v="11981" actId="47"/>
        <pc:sldMkLst>
          <pc:docMk/>
          <pc:sldMk cId="15030999" sldId="270"/>
        </pc:sldMkLst>
        <pc:spChg chg="mod">
          <ac:chgData name="Montiglio, Pierre-Olivier" userId="2b6b8fa3-1adf-4133-8ff0-9ad8f8f39005" providerId="ADAL" clId="{F65C2C96-9A73-46DE-AD45-1FC7FFED2D15}" dt="2023-04-04T18:58:41.388" v="8955" actId="20577"/>
          <ac:spMkLst>
            <pc:docMk/>
            <pc:sldMk cId="15030999" sldId="270"/>
            <ac:spMk id="3" creationId="{46B05C71-9885-563E-685C-EAF849744A38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11:30.147" v="11982" actId="47"/>
        <pc:sldMkLst>
          <pc:docMk/>
          <pc:sldMk cId="1634449278" sldId="271"/>
        </pc:sldMkLst>
        <pc:spChg chg="mod">
          <ac:chgData name="Montiglio, Pierre-Olivier" userId="2b6b8fa3-1adf-4133-8ff0-9ad8f8f39005" providerId="ADAL" clId="{F65C2C96-9A73-46DE-AD45-1FC7FFED2D15}" dt="2023-04-04T18:58:34.580" v="8953" actId="6549"/>
          <ac:spMkLst>
            <pc:docMk/>
            <pc:sldMk cId="1634449278" sldId="271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13:14.843" v="12223" actId="20577"/>
        <pc:sldMkLst>
          <pc:docMk/>
          <pc:sldMk cId="4258698047" sldId="272"/>
        </pc:sldMkLst>
        <pc:spChg chg="mod">
          <ac:chgData name="Montiglio, Pierre-Olivier" userId="2b6b8fa3-1adf-4133-8ff0-9ad8f8f39005" providerId="ADAL" clId="{F65C2C96-9A73-46DE-AD45-1FC7FFED2D15}" dt="2023-04-05T22:13:14.843" v="12223" actId="20577"/>
          <ac:spMkLst>
            <pc:docMk/>
            <pc:sldMk cId="4258698047" sldId="272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20:43:28.733" v="10206" actId="20577"/>
        <pc:sldMkLst>
          <pc:docMk/>
          <pc:sldMk cId="423915905" sldId="273"/>
        </pc:sldMkLst>
        <pc:spChg chg="mod">
          <ac:chgData name="Montiglio, Pierre-Olivier" userId="2b6b8fa3-1adf-4133-8ff0-9ad8f8f39005" providerId="ADAL" clId="{F65C2C96-9A73-46DE-AD45-1FC7FFED2D15}" dt="2023-04-04T20:43:28.733" v="10206" actId="20577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F65C2C96-9A73-46DE-AD45-1FC7FFED2D15}" dt="2023-04-04T20:43:10.176" v="10201" actId="20577"/>
          <ac:spMkLst>
            <pc:docMk/>
            <pc:sldMk cId="423915905" sldId="273"/>
            <ac:spMk id="5" creationId="{B75F979C-A491-424C-A516-84E947D67BBE}"/>
          </ac:spMkLst>
        </pc:spChg>
      </pc:sldChg>
      <pc:sldChg chg="addSp delSp modSp add mod">
        <pc:chgData name="Montiglio, Pierre-Olivier" userId="2b6b8fa3-1adf-4133-8ff0-9ad8f8f39005" providerId="ADAL" clId="{F65C2C96-9A73-46DE-AD45-1FC7FFED2D15}" dt="2023-04-05T16:28:42.128" v="11235" actId="14100"/>
        <pc:sldMkLst>
          <pc:docMk/>
          <pc:sldMk cId="2955988863" sldId="274"/>
        </pc:sldMkLst>
        <pc:spChg chg="mod">
          <ac:chgData name="Montiglio, Pierre-Olivier" userId="2b6b8fa3-1adf-4133-8ff0-9ad8f8f39005" providerId="ADAL" clId="{F65C2C96-9A73-46DE-AD45-1FC7FFED2D15}" dt="2023-04-04T20:44:53.202" v="10283" actId="20577"/>
          <ac:spMkLst>
            <pc:docMk/>
            <pc:sldMk cId="2955988863" sldId="274"/>
            <ac:spMk id="3" creationId="{46B05C71-9885-563E-685C-EAF849744A38}"/>
          </ac:spMkLst>
        </pc:spChg>
        <pc:spChg chg="add mod">
          <ac:chgData name="Montiglio, Pierre-Olivier" userId="2b6b8fa3-1adf-4133-8ff0-9ad8f8f39005" providerId="ADAL" clId="{F65C2C96-9A73-46DE-AD45-1FC7FFED2D15}" dt="2023-04-04T20:53:22.729" v="10508" actId="1076"/>
          <ac:spMkLst>
            <pc:docMk/>
            <pc:sldMk cId="2955988863" sldId="274"/>
            <ac:spMk id="23" creationId="{29600DE7-8347-6FF0-4D48-2354FC1BCA2E}"/>
          </ac:spMkLst>
        </pc:spChg>
        <pc:spChg chg="add mod">
          <ac:chgData name="Montiglio, Pierre-Olivier" userId="2b6b8fa3-1adf-4133-8ff0-9ad8f8f39005" providerId="ADAL" clId="{F65C2C96-9A73-46DE-AD45-1FC7FFED2D15}" dt="2023-04-04T20:53:27.657" v="10509" actId="1076"/>
          <ac:spMkLst>
            <pc:docMk/>
            <pc:sldMk cId="2955988863" sldId="274"/>
            <ac:spMk id="24" creationId="{E8236A01-8EAB-55BD-AD7E-A2440E832187}"/>
          </ac:spMkLst>
        </pc:spChg>
        <pc:spChg chg="add del mod">
          <ac:chgData name="Montiglio, Pierre-Olivier" userId="2b6b8fa3-1adf-4133-8ff0-9ad8f8f39005" providerId="ADAL" clId="{F65C2C96-9A73-46DE-AD45-1FC7FFED2D15}" dt="2023-04-04T20:52:27.800" v="10482" actId="478"/>
          <ac:spMkLst>
            <pc:docMk/>
            <pc:sldMk cId="2955988863" sldId="274"/>
            <ac:spMk id="39" creationId="{1370AD50-4B98-8B27-A32F-A5180BCB15B0}"/>
          </ac:spMkLst>
        </pc:spChg>
        <pc:spChg chg="add del mod">
          <ac:chgData name="Montiglio, Pierre-Olivier" userId="2b6b8fa3-1adf-4133-8ff0-9ad8f8f39005" providerId="ADAL" clId="{F65C2C96-9A73-46DE-AD45-1FC7FFED2D15}" dt="2023-04-04T20:53:48.512" v="10528" actId="478"/>
          <ac:spMkLst>
            <pc:docMk/>
            <pc:sldMk cId="2955988863" sldId="274"/>
            <ac:spMk id="40" creationId="{03489171-95A9-2590-02A8-620C609664AB}"/>
          </ac:spMkLst>
        </pc:spChg>
        <pc:spChg chg="add mod">
          <ac:chgData name="Montiglio, Pierre-Olivier" userId="2b6b8fa3-1adf-4133-8ff0-9ad8f8f39005" providerId="ADAL" clId="{F65C2C96-9A73-46DE-AD45-1FC7FFED2D15}" dt="2023-04-04T20:53:16.197" v="10507" actId="1037"/>
          <ac:spMkLst>
            <pc:docMk/>
            <pc:sldMk cId="2955988863" sldId="274"/>
            <ac:spMk id="41" creationId="{ED9ACF96-C8E2-A26C-27B6-D40A1976AD7D}"/>
          </ac:spMkLst>
        </pc:spChg>
        <pc:spChg chg="add mod">
          <ac:chgData name="Montiglio, Pierre-Olivier" userId="2b6b8fa3-1adf-4133-8ff0-9ad8f8f39005" providerId="ADAL" clId="{F65C2C96-9A73-46DE-AD45-1FC7FFED2D15}" dt="2023-04-04T20:53:44.358" v="10527" actId="1037"/>
          <ac:spMkLst>
            <pc:docMk/>
            <pc:sldMk cId="2955988863" sldId="274"/>
            <ac:spMk id="42" creationId="{2CE83447-9034-E44D-BFDD-A919C040C077}"/>
          </ac:spMkLst>
        </pc:spChg>
        <pc:spChg chg="add mod">
          <ac:chgData name="Montiglio, Pierre-Olivier" userId="2b6b8fa3-1adf-4133-8ff0-9ad8f8f39005" providerId="ADAL" clId="{F65C2C96-9A73-46DE-AD45-1FC7FFED2D15}" dt="2023-04-04T20:56:58.630" v="10584" actId="14100"/>
          <ac:spMkLst>
            <pc:docMk/>
            <pc:sldMk cId="2955988863" sldId="274"/>
            <ac:spMk id="45" creationId="{AC0E039A-E052-CEF3-E86C-B35EA2D7B203}"/>
          </ac:spMkLst>
        </pc:spChg>
        <pc:spChg chg="add mod">
          <ac:chgData name="Montiglio, Pierre-Olivier" userId="2b6b8fa3-1adf-4133-8ff0-9ad8f8f39005" providerId="ADAL" clId="{F65C2C96-9A73-46DE-AD45-1FC7FFED2D15}" dt="2023-04-04T20:55:32.789" v="10539" actId="14100"/>
          <ac:spMkLst>
            <pc:docMk/>
            <pc:sldMk cId="2955988863" sldId="274"/>
            <ac:spMk id="46" creationId="{497CCD33-F4DA-AF02-546F-B8BE73FBB157}"/>
          </ac:spMkLst>
        </pc:spChg>
        <pc:spChg chg="add mod">
          <ac:chgData name="Montiglio, Pierre-Olivier" userId="2b6b8fa3-1adf-4133-8ff0-9ad8f8f39005" providerId="ADAL" clId="{F65C2C96-9A73-46DE-AD45-1FC7FFED2D15}" dt="2023-04-04T20:56:45.110" v="10583" actId="14100"/>
          <ac:spMkLst>
            <pc:docMk/>
            <pc:sldMk cId="2955988863" sldId="274"/>
            <ac:spMk id="48" creationId="{622FD59D-B8E8-7466-2A3E-C91F9F03B91F}"/>
          </ac:spMkLst>
        </pc:spChg>
        <pc:spChg chg="add mod">
          <ac:chgData name="Montiglio, Pierre-Olivier" userId="2b6b8fa3-1adf-4133-8ff0-9ad8f8f39005" providerId="ADAL" clId="{F65C2C96-9A73-46DE-AD45-1FC7FFED2D15}" dt="2023-04-04T20:56:02.243" v="10573" actId="14100"/>
          <ac:spMkLst>
            <pc:docMk/>
            <pc:sldMk cId="2955988863" sldId="274"/>
            <ac:spMk id="49" creationId="{51816821-8C2E-28FE-F3DA-A9CEABFFE84A}"/>
          </ac:spMkLst>
        </pc:spChg>
        <pc:spChg chg="add del mod">
          <ac:chgData name="Montiglio, Pierre-Olivier" userId="2b6b8fa3-1adf-4133-8ff0-9ad8f8f39005" providerId="ADAL" clId="{F65C2C96-9A73-46DE-AD45-1FC7FFED2D15}" dt="2023-04-04T20:56:18.178" v="10578"/>
          <ac:spMkLst>
            <pc:docMk/>
            <pc:sldMk cId="2955988863" sldId="274"/>
            <ac:spMk id="50" creationId="{9A758F9E-9DA4-3885-074F-BAEC80DA1B12}"/>
          </ac:spMkLst>
        </pc:spChg>
        <pc:spChg chg="add del mod">
          <ac:chgData name="Montiglio, Pierre-Olivier" userId="2b6b8fa3-1adf-4133-8ff0-9ad8f8f39005" providerId="ADAL" clId="{F65C2C96-9A73-46DE-AD45-1FC7FFED2D15}" dt="2023-04-04T20:56:18.178" v="10578"/>
          <ac:spMkLst>
            <pc:docMk/>
            <pc:sldMk cId="2955988863" sldId="274"/>
            <ac:spMk id="51" creationId="{240A5C8C-F80C-DB0C-2964-2BC82094B165}"/>
          </ac:spMkLst>
        </pc:spChg>
        <pc:spChg chg="add mod">
          <ac:chgData name="Montiglio, Pierre-Olivier" userId="2b6b8fa3-1adf-4133-8ff0-9ad8f8f39005" providerId="ADAL" clId="{F65C2C96-9A73-46DE-AD45-1FC7FFED2D15}" dt="2023-04-04T20:58:26.317" v="10592" actId="20577"/>
          <ac:spMkLst>
            <pc:docMk/>
            <pc:sldMk cId="2955988863" sldId="274"/>
            <ac:spMk id="52" creationId="{441F1F03-9D42-4749-D22C-96940566D239}"/>
          </ac:spMkLst>
        </pc:spChg>
        <pc:spChg chg="add mod">
          <ac:chgData name="Montiglio, Pierre-Olivier" userId="2b6b8fa3-1adf-4133-8ff0-9ad8f8f39005" providerId="ADAL" clId="{F65C2C96-9A73-46DE-AD45-1FC7FFED2D15}" dt="2023-04-04T20:58:52.414" v="10603" actId="1076"/>
          <ac:spMkLst>
            <pc:docMk/>
            <pc:sldMk cId="2955988863" sldId="274"/>
            <ac:spMk id="53" creationId="{D276C4E6-9849-D54E-7A17-AEAC2115E79E}"/>
          </ac:spMkLst>
        </pc:spChg>
        <pc:spChg chg="add mod">
          <ac:chgData name="Montiglio, Pierre-Olivier" userId="2b6b8fa3-1adf-4133-8ff0-9ad8f8f39005" providerId="ADAL" clId="{F65C2C96-9A73-46DE-AD45-1FC7FFED2D15}" dt="2023-04-05T16:28:42.128" v="11235" actId="14100"/>
          <ac:spMkLst>
            <pc:docMk/>
            <pc:sldMk cId="2955988863" sldId="274"/>
            <ac:spMk id="54" creationId="{EFCAE4CA-02F1-C75D-86AD-087794E167FA}"/>
          </ac:spMkLst>
        </pc:spChg>
        <pc:cxnChg chg="add mod">
          <ac:chgData name="Montiglio, Pierre-Olivier" userId="2b6b8fa3-1adf-4133-8ff0-9ad8f8f39005" providerId="ADAL" clId="{F65C2C96-9A73-46DE-AD45-1FC7FFED2D15}" dt="2023-04-04T20:45:17.992" v="10285" actId="1582"/>
          <ac:cxnSpMkLst>
            <pc:docMk/>
            <pc:sldMk cId="2955988863" sldId="274"/>
            <ac:cxnSpMk id="8" creationId="{4571F922-FBCE-00C4-4D7E-524FB69CB3AB}"/>
          </ac:cxnSpMkLst>
        </pc:cxnChg>
        <pc:cxnChg chg="add mod">
          <ac:chgData name="Montiglio, Pierre-Olivier" userId="2b6b8fa3-1adf-4133-8ff0-9ad8f8f39005" providerId="ADAL" clId="{F65C2C96-9A73-46DE-AD45-1FC7FFED2D15}" dt="2023-04-04T20:48:36.012" v="10373" actId="14100"/>
          <ac:cxnSpMkLst>
            <pc:docMk/>
            <pc:sldMk cId="2955988863" sldId="274"/>
            <ac:cxnSpMk id="9" creationId="{A48E910D-B884-1373-FD99-966AF20203E1}"/>
          </ac:cxnSpMkLst>
        </pc:cxnChg>
        <pc:cxnChg chg="add mod">
          <ac:chgData name="Montiglio, Pierre-Olivier" userId="2b6b8fa3-1adf-4133-8ff0-9ad8f8f39005" providerId="ADAL" clId="{F65C2C96-9A73-46DE-AD45-1FC7FFED2D15}" dt="2023-04-04T20:47:54.398" v="10366" actId="14100"/>
          <ac:cxnSpMkLst>
            <pc:docMk/>
            <pc:sldMk cId="2955988863" sldId="274"/>
            <ac:cxnSpMk id="13" creationId="{41EE4D03-B484-9F9E-5527-76368B5F7F55}"/>
          </ac:cxnSpMkLst>
        </pc:cxnChg>
        <pc:cxnChg chg="add mod">
          <ac:chgData name="Montiglio, Pierre-Olivier" userId="2b6b8fa3-1adf-4133-8ff0-9ad8f8f39005" providerId="ADAL" clId="{F65C2C96-9A73-46DE-AD45-1FC7FFED2D15}" dt="2023-04-04T20:46:55.283" v="10352" actId="693"/>
          <ac:cxnSpMkLst>
            <pc:docMk/>
            <pc:sldMk cId="2955988863" sldId="274"/>
            <ac:cxnSpMk id="14" creationId="{BD60CAA8-ECB0-92C8-293E-52EAC2E33095}"/>
          </ac:cxnSpMkLst>
        </pc:cxnChg>
        <pc:cxnChg chg="add mod">
          <ac:chgData name="Montiglio, Pierre-Olivier" userId="2b6b8fa3-1adf-4133-8ff0-9ad8f8f39005" providerId="ADAL" clId="{F65C2C96-9A73-46DE-AD45-1FC7FFED2D15}" dt="2023-04-04T20:47:59.160" v="10367" actId="14100"/>
          <ac:cxnSpMkLst>
            <pc:docMk/>
            <pc:sldMk cId="2955988863" sldId="274"/>
            <ac:cxnSpMk id="17" creationId="{57F44DD4-29AC-01A5-2E99-7DDDC85D9A4F}"/>
          </ac:cxnSpMkLst>
        </pc:cxnChg>
        <pc:cxnChg chg="add mod">
          <ac:chgData name="Montiglio, Pierre-Olivier" userId="2b6b8fa3-1adf-4133-8ff0-9ad8f8f39005" providerId="ADAL" clId="{F65C2C96-9A73-46DE-AD45-1FC7FFED2D15}" dt="2023-04-04T20:48:12.934" v="10370" actId="14100"/>
          <ac:cxnSpMkLst>
            <pc:docMk/>
            <pc:sldMk cId="2955988863" sldId="274"/>
            <ac:cxnSpMk id="20" creationId="{1E9F0145-21A5-7C4A-FCDE-1793EBEFD2AF}"/>
          </ac:cxnSpMkLst>
        </pc:cxnChg>
        <pc:cxnChg chg="add mod">
          <ac:chgData name="Montiglio, Pierre-Olivier" userId="2b6b8fa3-1adf-4133-8ff0-9ad8f8f39005" providerId="ADAL" clId="{F65C2C96-9A73-46DE-AD45-1FC7FFED2D15}" dt="2023-04-04T20:50:04.333" v="10430" actId="14100"/>
          <ac:cxnSpMkLst>
            <pc:docMk/>
            <pc:sldMk cId="2955988863" sldId="274"/>
            <ac:cxnSpMk id="30" creationId="{F9712045-BD6C-1754-E0BD-6C76A384C74F}"/>
          </ac:cxnSpMkLst>
        </pc:cxnChg>
        <pc:cxnChg chg="add del mod">
          <ac:chgData name="Montiglio, Pierre-Olivier" userId="2b6b8fa3-1adf-4133-8ff0-9ad8f8f39005" providerId="ADAL" clId="{F65C2C96-9A73-46DE-AD45-1FC7FFED2D15}" dt="2023-04-04T20:50:35.017" v="10444"/>
          <ac:cxnSpMkLst>
            <pc:docMk/>
            <pc:sldMk cId="2955988863" sldId="274"/>
            <ac:cxnSpMk id="36" creationId="{299B7357-923A-0D8D-EBBD-53C77ECB2C18}"/>
          </ac:cxnSpMkLst>
        </pc:cxnChg>
        <pc:cxnChg chg="add mod">
          <ac:chgData name="Montiglio, Pierre-Olivier" userId="2b6b8fa3-1adf-4133-8ff0-9ad8f8f39005" providerId="ADAL" clId="{F65C2C96-9A73-46DE-AD45-1FC7FFED2D15}" dt="2023-04-04T20:54:28.999" v="10530" actId="1076"/>
          <ac:cxnSpMkLst>
            <pc:docMk/>
            <pc:sldMk cId="2955988863" sldId="274"/>
            <ac:cxnSpMk id="43" creationId="{99E843D0-02B0-50BD-8C09-62C4ADB99C09}"/>
          </ac:cxnSpMkLst>
        </pc:cxnChg>
        <pc:cxnChg chg="add mod">
          <ac:chgData name="Montiglio, Pierre-Olivier" userId="2b6b8fa3-1adf-4133-8ff0-9ad8f8f39005" providerId="ADAL" clId="{F65C2C96-9A73-46DE-AD45-1FC7FFED2D15}" dt="2023-04-04T20:54:36.299" v="10531" actId="14100"/>
          <ac:cxnSpMkLst>
            <pc:docMk/>
            <pc:sldMk cId="2955988863" sldId="274"/>
            <ac:cxnSpMk id="44" creationId="{38959C92-D014-6DB9-F5D5-0994C55F7C92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16:28:58.498" v="11238" actId="14100"/>
        <pc:sldMkLst>
          <pc:docMk/>
          <pc:sldMk cId="4223790480" sldId="275"/>
        </pc:sldMkLst>
        <pc:spChg chg="mod">
          <ac:chgData name="Montiglio, Pierre-Olivier" userId="2b6b8fa3-1adf-4133-8ff0-9ad8f8f39005" providerId="ADAL" clId="{F65C2C96-9A73-46DE-AD45-1FC7FFED2D15}" dt="2023-04-05T16:08:51.314" v="10989" actId="1037"/>
          <ac:spMkLst>
            <pc:docMk/>
            <pc:sldMk cId="4223790480" sldId="275"/>
            <ac:spMk id="4" creationId="{82ED5BC3-FCE0-DB00-EB2B-E1EF0D87FCF4}"/>
          </ac:spMkLst>
        </pc:spChg>
        <pc:spChg chg="add del">
          <ac:chgData name="Montiglio, Pierre-Olivier" userId="2b6b8fa3-1adf-4133-8ff0-9ad8f8f39005" providerId="ADAL" clId="{F65C2C96-9A73-46DE-AD45-1FC7FFED2D15}" dt="2023-04-05T16:09:32.094" v="11043" actId="22"/>
          <ac:spMkLst>
            <pc:docMk/>
            <pc:sldMk cId="4223790480" sldId="275"/>
            <ac:spMk id="18" creationId="{F9DAE80C-6D73-6B81-A986-A1FCBE2C20AF}"/>
          </ac:spMkLst>
        </pc:spChg>
        <pc:spChg chg="add mod ord">
          <ac:chgData name="Montiglio, Pierre-Olivier" userId="2b6b8fa3-1adf-4133-8ff0-9ad8f8f39005" providerId="ADAL" clId="{F65C2C96-9A73-46DE-AD45-1FC7FFED2D15}" dt="2023-04-05T16:25:49.383" v="11162" actId="167"/>
          <ac:spMkLst>
            <pc:docMk/>
            <pc:sldMk cId="4223790480" sldId="275"/>
            <ac:spMk id="19" creationId="{7FDF0BAD-F698-9AD3-CBB9-A07016D46CDE}"/>
          </ac:spMkLst>
        </pc:spChg>
        <pc:spChg chg="del">
          <ac:chgData name="Montiglio, Pierre-Olivier" userId="2b6b8fa3-1adf-4133-8ff0-9ad8f8f39005" providerId="ADAL" clId="{F65C2C96-9A73-46DE-AD45-1FC7FFED2D15}" dt="2023-04-05T16:08:25.850" v="10980" actId="478"/>
          <ac:spMkLst>
            <pc:docMk/>
            <pc:sldMk cId="4223790480" sldId="275"/>
            <ac:spMk id="23" creationId="{29600DE7-8347-6FF0-4D48-2354FC1BCA2E}"/>
          </ac:spMkLst>
        </pc:spChg>
        <pc:spChg chg="del">
          <ac:chgData name="Montiglio, Pierre-Olivier" userId="2b6b8fa3-1adf-4133-8ff0-9ad8f8f39005" providerId="ADAL" clId="{F65C2C96-9A73-46DE-AD45-1FC7FFED2D15}" dt="2023-04-05T16:08:00.288" v="10974" actId="478"/>
          <ac:spMkLst>
            <pc:docMk/>
            <pc:sldMk cId="4223790480" sldId="275"/>
            <ac:spMk id="24" creationId="{E8236A01-8EAB-55BD-AD7E-A2440E832187}"/>
          </ac:spMkLst>
        </pc:spChg>
        <pc:spChg chg="mod">
          <ac:chgData name="Montiglio, Pierre-Olivier" userId="2b6b8fa3-1adf-4133-8ff0-9ad8f8f39005" providerId="ADAL" clId="{F65C2C96-9A73-46DE-AD45-1FC7FFED2D15}" dt="2023-04-05T16:25:35.634" v="11161" actId="1076"/>
          <ac:spMkLst>
            <pc:docMk/>
            <pc:sldMk cId="4223790480" sldId="275"/>
            <ac:spMk id="41" creationId="{ED9ACF96-C8E2-A26C-27B6-D40A1976AD7D}"/>
          </ac:spMkLst>
        </pc:spChg>
        <pc:spChg chg="del">
          <ac:chgData name="Montiglio, Pierre-Olivier" userId="2b6b8fa3-1adf-4133-8ff0-9ad8f8f39005" providerId="ADAL" clId="{F65C2C96-9A73-46DE-AD45-1FC7FFED2D15}" dt="2023-04-05T16:07:57.524" v="10973" actId="478"/>
          <ac:spMkLst>
            <pc:docMk/>
            <pc:sldMk cId="4223790480" sldId="275"/>
            <ac:spMk id="42" creationId="{2CE83447-9034-E44D-BFDD-A919C040C077}"/>
          </ac:spMkLst>
        </pc:spChg>
        <pc:spChg chg="mod">
          <ac:chgData name="Montiglio, Pierre-Olivier" userId="2b6b8fa3-1adf-4133-8ff0-9ad8f8f39005" providerId="ADAL" clId="{F65C2C96-9A73-46DE-AD45-1FC7FFED2D15}" dt="2023-04-05T16:25:35.634" v="11161" actId="1076"/>
          <ac:spMkLst>
            <pc:docMk/>
            <pc:sldMk cId="4223790480" sldId="275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08:15.827" v="10977" actId="478"/>
          <ac:spMkLst>
            <pc:docMk/>
            <pc:sldMk cId="4223790480" sldId="275"/>
            <ac:spMk id="46" creationId="{497CCD33-F4DA-AF02-546F-B8BE73FBB157}"/>
          </ac:spMkLst>
        </pc:spChg>
        <pc:spChg chg="del">
          <ac:chgData name="Montiglio, Pierre-Olivier" userId="2b6b8fa3-1adf-4133-8ff0-9ad8f8f39005" providerId="ADAL" clId="{F65C2C96-9A73-46DE-AD45-1FC7FFED2D15}" dt="2023-04-05T16:08:21.674" v="10979" actId="478"/>
          <ac:spMkLst>
            <pc:docMk/>
            <pc:sldMk cId="4223790480" sldId="275"/>
            <ac:spMk id="48" creationId="{622FD59D-B8E8-7466-2A3E-C91F9F03B91F}"/>
          </ac:spMkLst>
        </pc:spChg>
        <pc:spChg chg="del">
          <ac:chgData name="Montiglio, Pierre-Olivier" userId="2b6b8fa3-1adf-4133-8ff0-9ad8f8f39005" providerId="ADAL" clId="{F65C2C96-9A73-46DE-AD45-1FC7FFED2D15}" dt="2023-04-05T16:08:18.717" v="10978" actId="478"/>
          <ac:spMkLst>
            <pc:docMk/>
            <pc:sldMk cId="4223790480" sldId="275"/>
            <ac:spMk id="49" creationId="{51816821-8C2E-28FE-F3DA-A9CEABFFE84A}"/>
          </ac:spMkLst>
        </pc:spChg>
        <pc:spChg chg="mod">
          <ac:chgData name="Montiglio, Pierre-Olivier" userId="2b6b8fa3-1adf-4133-8ff0-9ad8f8f39005" providerId="ADAL" clId="{F65C2C96-9A73-46DE-AD45-1FC7FFED2D15}" dt="2023-04-05T16:09:10.387" v="11039" actId="1037"/>
          <ac:spMkLst>
            <pc:docMk/>
            <pc:sldMk cId="4223790480" sldId="275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F65C2C96-9A73-46DE-AD45-1FC7FFED2D15}" dt="2023-04-05T16:09:10.387" v="11039" actId="1037"/>
          <ac:spMkLst>
            <pc:docMk/>
            <pc:sldMk cId="4223790480" sldId="275"/>
            <ac:spMk id="53" creationId="{D276C4E6-9849-D54E-7A17-AEAC2115E79E}"/>
          </ac:spMkLst>
        </pc:spChg>
        <pc:spChg chg="mod ord">
          <ac:chgData name="Montiglio, Pierre-Olivier" userId="2b6b8fa3-1adf-4133-8ff0-9ad8f8f39005" providerId="ADAL" clId="{F65C2C96-9A73-46DE-AD45-1FC7FFED2D15}" dt="2023-04-05T16:28:58.498" v="11238" actId="14100"/>
          <ac:spMkLst>
            <pc:docMk/>
            <pc:sldMk cId="4223790480" sldId="275"/>
            <ac:spMk id="54" creationId="{EFCAE4CA-02F1-C75D-86AD-087794E167FA}"/>
          </ac:spMkLst>
        </pc:sp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9" creationId="{A48E910D-B884-1373-FD99-966AF20203E1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0" creationId="{0017527C-73BC-FC38-325E-5D5D2D0C8B65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1" creationId="{64D22903-6490-371F-ABC2-0B2D0E89CFC6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F65C2C96-9A73-46DE-AD45-1FC7FFED2D15}" dt="2023-04-05T16:07:44.039" v="10969" actId="478"/>
          <ac:cxnSpMkLst>
            <pc:docMk/>
            <pc:sldMk cId="4223790480" sldId="275"/>
            <ac:cxnSpMk id="13" creationId="{41EE4D03-B484-9F9E-5527-76368B5F7F55}"/>
          </ac:cxnSpMkLst>
        </pc:cxnChg>
        <pc:cxnChg chg="del">
          <ac:chgData name="Montiglio, Pierre-Olivier" userId="2b6b8fa3-1adf-4133-8ff0-9ad8f8f39005" providerId="ADAL" clId="{F65C2C96-9A73-46DE-AD45-1FC7FFED2D15}" dt="2023-04-05T16:07:41.800" v="10968" actId="478"/>
          <ac:cxnSpMkLst>
            <pc:docMk/>
            <pc:sldMk cId="4223790480" sldId="275"/>
            <ac:cxnSpMk id="14" creationId="{BD60CAA8-ECB0-92C8-293E-52EAC2E33095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F65C2C96-9A73-46DE-AD45-1FC7FFED2D15}" dt="2023-04-05T16:07:46.493" v="10970" actId="478"/>
          <ac:cxnSpMkLst>
            <pc:docMk/>
            <pc:sldMk cId="4223790480" sldId="275"/>
            <ac:cxnSpMk id="17" creationId="{57F44DD4-29AC-01A5-2E99-7DDDC85D9A4F}"/>
          </ac:cxnSpMkLst>
        </pc:cxnChg>
        <pc:cxnChg chg="del">
          <ac:chgData name="Montiglio, Pierre-Olivier" userId="2b6b8fa3-1adf-4133-8ff0-9ad8f8f39005" providerId="ADAL" clId="{F65C2C96-9A73-46DE-AD45-1FC7FFED2D15}" dt="2023-04-05T16:07:37.715" v="10967" actId="478"/>
          <ac:cxnSpMkLst>
            <pc:docMk/>
            <pc:sldMk cId="4223790480" sldId="275"/>
            <ac:cxnSpMk id="20" creationId="{1E9F0145-21A5-7C4A-FCDE-1793EBEFD2AF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30" creationId="{F9712045-BD6C-1754-E0BD-6C76A384C74F}"/>
          </ac:cxnSpMkLst>
        </pc:cxnChg>
        <pc:cxnChg chg="del">
          <ac:chgData name="Montiglio, Pierre-Olivier" userId="2b6b8fa3-1adf-4133-8ff0-9ad8f8f39005" providerId="ADAL" clId="{F65C2C96-9A73-46DE-AD45-1FC7FFED2D15}" dt="2023-04-05T16:07:53.901" v="10972" actId="478"/>
          <ac:cxnSpMkLst>
            <pc:docMk/>
            <pc:sldMk cId="4223790480" sldId="275"/>
            <ac:cxnSpMk id="43" creationId="{99E843D0-02B0-50BD-8C09-62C4ADB99C09}"/>
          </ac:cxnSpMkLst>
        </pc:cxnChg>
        <pc:cxnChg chg="del">
          <ac:chgData name="Montiglio, Pierre-Olivier" userId="2b6b8fa3-1adf-4133-8ff0-9ad8f8f39005" providerId="ADAL" clId="{F65C2C96-9A73-46DE-AD45-1FC7FFED2D15}" dt="2023-04-05T16:07:50.271" v="10971" actId="478"/>
          <ac:cxnSpMkLst>
            <pc:docMk/>
            <pc:sldMk cId="4223790480" sldId="275"/>
            <ac:cxnSpMk id="44" creationId="{38959C92-D014-6DB9-F5D5-0994C55F7C92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16:29:04.155" v="11240"/>
        <pc:sldMkLst>
          <pc:docMk/>
          <pc:sldMk cId="2231389075" sldId="276"/>
        </pc:sldMkLst>
        <pc:spChg chg="add mod">
          <ac:chgData name="Montiglio, Pierre-Olivier" userId="2b6b8fa3-1adf-4133-8ff0-9ad8f8f39005" providerId="ADAL" clId="{F65C2C96-9A73-46DE-AD45-1FC7FFED2D15}" dt="2023-04-05T16:12:37.450" v="11129" actId="207"/>
          <ac:spMkLst>
            <pc:docMk/>
            <pc:sldMk cId="2231389075" sldId="276"/>
            <ac:spMk id="26" creationId="{A3E6D868-200C-3D3B-6BF3-220DE8A99E05}"/>
          </ac:spMkLst>
        </pc:spChg>
        <pc:spChg chg="add mod">
          <ac:chgData name="Montiglio, Pierre-Olivier" userId="2b6b8fa3-1adf-4133-8ff0-9ad8f8f39005" providerId="ADAL" clId="{F65C2C96-9A73-46DE-AD45-1FC7FFED2D15}" dt="2023-04-05T16:29:04.155" v="11240"/>
          <ac:spMkLst>
            <pc:docMk/>
            <pc:sldMk cId="2231389075" sldId="276"/>
            <ac:spMk id="27" creationId="{3B8E5F07-BA7D-AEC3-40A2-CC6D579CAA6D}"/>
          </ac:spMkLst>
        </pc:spChg>
        <pc:spChg chg="mod">
          <ac:chgData name="Montiglio, Pierre-Olivier" userId="2b6b8fa3-1adf-4133-8ff0-9ad8f8f39005" providerId="ADAL" clId="{F65C2C96-9A73-46DE-AD45-1FC7FFED2D15}" dt="2023-04-05T16:14:14.028" v="11144" actId="14100"/>
          <ac:spMkLst>
            <pc:docMk/>
            <pc:sldMk cId="2231389075" sldId="276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F65C2C96-9A73-46DE-AD45-1FC7FFED2D15}" dt="2023-04-05T16:11:02.074" v="11071" actId="20577"/>
          <ac:spMkLst>
            <pc:docMk/>
            <pc:sldMk cId="2231389075" sldId="276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29:03.491" v="11239" actId="478"/>
          <ac:spMkLst>
            <pc:docMk/>
            <pc:sldMk cId="2231389075" sldId="276"/>
            <ac:spMk id="54" creationId="{EFCAE4CA-02F1-C75D-86AD-087794E167FA}"/>
          </ac:spMkLst>
        </pc:spChg>
        <pc:cxnChg chg="mod">
          <ac:chgData name="Montiglio, Pierre-Olivier" userId="2b6b8fa3-1adf-4133-8ff0-9ad8f8f39005" providerId="ADAL" clId="{F65C2C96-9A73-46DE-AD45-1FC7FFED2D15}" dt="2023-04-05T16:10:50.327" v="11057" actId="14100"/>
          <ac:cxnSpMkLst>
            <pc:docMk/>
            <pc:sldMk cId="2231389075" sldId="276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16:10:33.530" v="11055" actId="14100"/>
          <ac:cxnSpMkLst>
            <pc:docMk/>
            <pc:sldMk cId="2231389075" sldId="276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F65C2C96-9A73-46DE-AD45-1FC7FFED2D15}" dt="2023-04-05T16:10:03.870" v="11050" actId="14100"/>
          <ac:cxnSpMkLst>
            <pc:docMk/>
            <pc:sldMk cId="2231389075" sldId="276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F65C2C96-9A73-46DE-AD45-1FC7FFED2D15}" dt="2023-04-05T16:10:16.385" v="11052" actId="14100"/>
          <ac:cxnSpMkLst>
            <pc:docMk/>
            <pc:sldMk cId="2231389075" sldId="276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F65C2C96-9A73-46DE-AD45-1FC7FFED2D15}" dt="2023-04-05T16:10:26.692" v="11054" actId="14100"/>
          <ac:cxnSpMkLst>
            <pc:docMk/>
            <pc:sldMk cId="2231389075" sldId="276"/>
            <ac:cxnSpMk id="30" creationId="{F9712045-BD6C-1754-E0BD-6C76A384C74F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22:24:30.593" v="12245" actId="14100"/>
        <pc:sldMkLst>
          <pc:docMk/>
          <pc:sldMk cId="4239852043" sldId="277"/>
        </pc:sldMkLst>
        <pc:spChg chg="add mod">
          <ac:chgData name="Montiglio, Pierre-Olivier" userId="2b6b8fa3-1adf-4133-8ff0-9ad8f8f39005" providerId="ADAL" clId="{F65C2C96-9A73-46DE-AD45-1FC7FFED2D15}" dt="2023-04-05T16:29:13.329" v="11242"/>
          <ac:spMkLst>
            <pc:docMk/>
            <pc:sldMk cId="4239852043" sldId="277"/>
            <ac:spMk id="27" creationId="{3AF1EC22-AD06-8839-E191-A49B59337153}"/>
          </ac:spMkLst>
        </pc:spChg>
        <pc:spChg chg="add del">
          <ac:chgData name="Montiglio, Pierre-Olivier" userId="2b6b8fa3-1adf-4133-8ff0-9ad8f8f39005" providerId="ADAL" clId="{F65C2C96-9A73-46DE-AD45-1FC7FFED2D15}" dt="2023-04-05T21:50:04.732" v="11244" actId="22"/>
          <ac:spMkLst>
            <pc:docMk/>
            <pc:sldMk cId="4239852043" sldId="277"/>
            <ac:spMk id="29" creationId="{CE384E22-61A8-4A03-E8A4-3C2EF2BD1656}"/>
          </ac:spMkLst>
        </pc:spChg>
        <pc:spChg chg="del">
          <ac:chgData name="Montiglio, Pierre-Olivier" userId="2b6b8fa3-1adf-4133-8ff0-9ad8f8f39005" providerId="ADAL" clId="{F65C2C96-9A73-46DE-AD45-1FC7FFED2D15}" dt="2023-04-05T16:26:08.737" v="11164" actId="478"/>
          <ac:spMkLst>
            <pc:docMk/>
            <pc:sldMk cId="4239852043" sldId="277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F65C2C96-9A73-46DE-AD45-1FC7FFED2D15}" dt="2023-04-05T16:28:09.308" v="11219" actId="20577"/>
          <ac:spMkLst>
            <pc:docMk/>
            <pc:sldMk cId="4239852043" sldId="277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29:12.595" v="11241" actId="478"/>
          <ac:spMkLst>
            <pc:docMk/>
            <pc:sldMk cId="4239852043" sldId="277"/>
            <ac:spMk id="54" creationId="{EFCAE4CA-02F1-C75D-86AD-087794E167FA}"/>
          </ac:spMkLst>
        </pc:spChg>
        <pc:cxnChg chg="mod">
          <ac:chgData name="Montiglio, Pierre-Olivier" userId="2b6b8fa3-1adf-4133-8ff0-9ad8f8f39005" providerId="ADAL" clId="{F65C2C96-9A73-46DE-AD45-1FC7FFED2D15}" dt="2023-04-05T22:24:15.466" v="12242" actId="14100"/>
          <ac:cxnSpMkLst>
            <pc:docMk/>
            <pc:sldMk cId="4239852043" sldId="277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22:24:30.593" v="12245" actId="14100"/>
          <ac:cxnSpMkLst>
            <pc:docMk/>
            <pc:sldMk cId="4239852043" sldId="277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F65C2C96-9A73-46DE-AD45-1FC7FFED2D15}" dt="2023-04-05T22:24:24.700" v="12244" actId="14100"/>
          <ac:cxnSpMkLst>
            <pc:docMk/>
            <pc:sldMk cId="4239852043" sldId="277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F65C2C96-9A73-46DE-AD45-1FC7FFED2D15}" dt="2023-04-05T22:24:19.640" v="12243" actId="14100"/>
          <ac:cxnSpMkLst>
            <pc:docMk/>
            <pc:sldMk cId="4239852043" sldId="277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F65C2C96-9A73-46DE-AD45-1FC7FFED2D15}" dt="2023-04-05T16:26:18.737" v="11166" actId="14100"/>
          <ac:cxnSpMkLst>
            <pc:docMk/>
            <pc:sldMk cId="4239852043" sldId="277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F65C2C96-9A73-46DE-AD45-1FC7FFED2D15}" dt="2023-04-05T16:24:59.045" v="11158" actId="14100"/>
          <ac:cxnSpMkLst>
            <pc:docMk/>
            <pc:sldMk cId="4239852043" sldId="277"/>
            <ac:cxnSpMk id="30" creationId="{F9712045-BD6C-1754-E0BD-6C76A384C74F}"/>
          </ac:cxnSpMkLst>
        </pc:cxnChg>
      </pc:sldChg>
      <pc:sldChg chg="delSp modSp add mod">
        <pc:chgData name="Montiglio, Pierre-Olivier" userId="2b6b8fa3-1adf-4133-8ff0-9ad8f8f39005" providerId="ADAL" clId="{F65C2C96-9A73-46DE-AD45-1FC7FFED2D15}" dt="2023-04-05T22:23:44.638" v="12226" actId="20577"/>
        <pc:sldMkLst>
          <pc:docMk/>
          <pc:sldMk cId="1783262310" sldId="278"/>
        </pc:sldMkLst>
        <pc:spChg chg="mod">
          <ac:chgData name="Montiglio, Pierre-Olivier" userId="2b6b8fa3-1adf-4133-8ff0-9ad8f8f39005" providerId="ADAL" clId="{F65C2C96-9A73-46DE-AD45-1FC7FFED2D15}" dt="2023-04-05T22:22:23.279" v="12225" actId="20577"/>
          <ac:spMkLst>
            <pc:docMk/>
            <pc:sldMk cId="1783262310" sldId="27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F65C2C96-9A73-46DE-AD45-1FC7FFED2D15}" dt="2023-04-05T22:23:44.638" v="12226" actId="20577"/>
          <ac:spMkLst>
            <pc:docMk/>
            <pc:sldMk cId="1783262310" sldId="278"/>
            <ac:spMk id="5" creationId="{B75F979C-A491-424C-A516-84E947D67BBE}"/>
          </ac:spMkLst>
        </pc:spChg>
        <pc:spChg chg="del">
          <ac:chgData name="Montiglio, Pierre-Olivier" userId="2b6b8fa3-1adf-4133-8ff0-9ad8f8f39005" providerId="ADAL" clId="{F65C2C96-9A73-46DE-AD45-1FC7FFED2D15}" dt="2023-04-05T21:50:32.406" v="11325" actId="478"/>
          <ac:spMkLst>
            <pc:docMk/>
            <pc:sldMk cId="1783262310" sldId="278"/>
            <ac:spMk id="27" creationId="{3AF1EC22-AD06-8839-E191-A49B59337153}"/>
          </ac:spMkLst>
        </pc:spChg>
        <pc:spChg chg="del">
          <ac:chgData name="Montiglio, Pierre-Olivier" userId="2b6b8fa3-1adf-4133-8ff0-9ad8f8f39005" providerId="ADAL" clId="{F65C2C96-9A73-46DE-AD45-1FC7FFED2D15}" dt="2023-04-05T21:50:35.161" v="11326" actId="478"/>
          <ac:spMkLst>
            <pc:docMk/>
            <pc:sldMk cId="1783262310" sldId="278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21:50:41.652" v="11328" actId="478"/>
          <ac:spMkLst>
            <pc:docMk/>
            <pc:sldMk cId="1783262310" sldId="278"/>
            <ac:spMk id="52" creationId="{441F1F03-9D42-4749-D22C-96940566D239}"/>
          </ac:spMkLst>
        </pc:spChg>
        <pc:spChg chg="del">
          <ac:chgData name="Montiglio, Pierre-Olivier" userId="2b6b8fa3-1adf-4133-8ff0-9ad8f8f39005" providerId="ADAL" clId="{F65C2C96-9A73-46DE-AD45-1FC7FFED2D15}" dt="2023-04-05T21:50:38.915" v="11327" actId="478"/>
          <ac:spMkLst>
            <pc:docMk/>
            <pc:sldMk cId="1783262310" sldId="278"/>
            <ac:spMk id="53" creationId="{D276C4E6-9849-D54E-7A17-AEAC2115E79E}"/>
          </ac:spMkLst>
        </pc:sp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7" creationId="{40A4C777-DB74-7E51-C0FB-05A83312C3EC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8" creationId="{4571F922-FBCE-00C4-4D7E-524FB69CB3AB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9" creationId="{A48E910D-B884-1373-FD99-966AF20203E1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0" creationId="{0017527C-73BC-FC38-325E-5D5D2D0C8B65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1" creationId="{64D22903-6490-371F-ABC2-0B2D0E89CFC6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30" creationId="{F9712045-BD6C-1754-E0BD-6C76A384C74F}"/>
          </ac:cxnSpMkLst>
        </pc:cxnChg>
      </pc:sldChg>
      <pc:sldMasterChg chg="modSldLayout">
        <pc:chgData name="Montiglio, Pierre-Olivier" userId="2b6b8fa3-1adf-4133-8ff0-9ad8f8f39005" providerId="ADAL" clId="{F65C2C96-9A73-46DE-AD45-1FC7FFED2D15}" dt="2023-04-04T20:30:54.326" v="9943" actId="14100"/>
        <pc:sldMasterMkLst>
          <pc:docMk/>
          <pc:sldMasterMk cId="1838989196" sldId="2147483648"/>
        </pc:sldMasterMkLst>
        <pc:sldLayoutChg chg="modSp mod">
          <pc:chgData name="Montiglio, Pierre-Olivier" userId="2b6b8fa3-1adf-4133-8ff0-9ad8f8f39005" providerId="ADAL" clId="{F65C2C96-9A73-46DE-AD45-1FC7FFED2D15}" dt="2023-04-04T20:30:54.326" v="9943" actId="14100"/>
          <pc:sldLayoutMkLst>
            <pc:docMk/>
            <pc:sldMasterMk cId="1838989196" sldId="2147483648"/>
            <pc:sldLayoutMk cId="3392316190" sldId="2147483650"/>
          </pc:sldLayoutMkLst>
          <pc:spChg chg="mod">
            <ac:chgData name="Montiglio, Pierre-Olivier" userId="2b6b8fa3-1adf-4133-8ff0-9ad8f8f39005" providerId="ADAL" clId="{F65C2C96-9A73-46DE-AD45-1FC7FFED2D15}" dt="2023-04-04T20:30:41.082" v="9942" actId="14100"/>
            <ac:spMkLst>
              <pc:docMk/>
              <pc:sldMasterMk cId="1838989196" sldId="2147483648"/>
              <pc:sldLayoutMk cId="3392316190" sldId="2147483650"/>
              <ac:spMk id="4" creationId="{25C408C2-F1F1-ED87-5599-D5612E634E13}"/>
            </ac:spMkLst>
          </pc:spChg>
          <pc:spChg chg="mod">
            <ac:chgData name="Montiglio, Pierre-Olivier" userId="2b6b8fa3-1adf-4133-8ff0-9ad8f8f39005" providerId="ADAL" clId="{F65C2C96-9A73-46DE-AD45-1FC7FFED2D15}" dt="2023-04-04T20:30:54.326" v="9943" actId="14100"/>
            <ac:spMkLst>
              <pc:docMk/>
              <pc:sldMasterMk cId="1838989196" sldId="2147483648"/>
              <pc:sldLayoutMk cId="3392316190" sldId="2147483650"/>
              <ac:spMk id="5" creationId="{D7EC7B04-9467-6610-9DBD-43AD39DBA891}"/>
            </ac:spMkLst>
          </pc:spChg>
          <pc:spChg chg="mod">
            <ac:chgData name="Montiglio, Pierre-Olivier" userId="2b6b8fa3-1adf-4133-8ff0-9ad8f8f39005" providerId="ADAL" clId="{F65C2C96-9A73-46DE-AD45-1FC7FFED2D15}" dt="2023-04-04T20:30:32.262" v="9940" actId="14100"/>
            <ac:spMkLst>
              <pc:docMk/>
              <pc:sldMasterMk cId="1838989196" sldId="2147483648"/>
              <pc:sldLayoutMk cId="3392316190" sldId="2147483650"/>
              <ac:spMk id="6" creationId="{3EF1DDE6-373E-6DC0-6849-A1D8207EF8F0}"/>
            </ac:spMkLst>
          </pc:spChg>
        </pc:sldLayoutChg>
      </pc:sldMasterChg>
    </pc:docChg>
  </pc:docChgLst>
  <pc:docChgLst>
    <pc:chgData name="Montiglio, Pierre-Olivier" userId="2b6b8fa3-1adf-4133-8ff0-9ad8f8f39005" providerId="ADAL" clId="{CC9EDC52-B96C-4D2C-BE11-CC93CD962F5E}"/>
    <pc:docChg chg="custSel modSld">
      <pc:chgData name="Montiglio, Pierre-Olivier" userId="2b6b8fa3-1adf-4133-8ff0-9ad8f8f39005" providerId="ADAL" clId="{CC9EDC52-B96C-4D2C-BE11-CC93CD962F5E}" dt="2023-05-09T21:00:40.676" v="6082"/>
      <pc:docMkLst>
        <pc:docMk/>
      </pc:docMkLst>
      <pc:sldChg chg="modNotesTx">
        <pc:chgData name="Montiglio, Pierre-Olivier" userId="2b6b8fa3-1adf-4133-8ff0-9ad8f8f39005" providerId="ADAL" clId="{CC9EDC52-B96C-4D2C-BE11-CC93CD962F5E}" dt="2023-05-04T20:46:03.371" v="5962" actId="20577"/>
        <pc:sldMkLst>
          <pc:docMk/>
          <pc:sldMk cId="3890533486" sldId="268"/>
        </pc:sldMkLst>
      </pc:sldChg>
      <pc:sldChg chg="modSp mod modNotesTx">
        <pc:chgData name="Montiglio, Pierre-Olivier" userId="2b6b8fa3-1adf-4133-8ff0-9ad8f8f39005" providerId="ADAL" clId="{CC9EDC52-B96C-4D2C-BE11-CC93CD962F5E}" dt="2023-05-09T21:00:40.676" v="6082"/>
        <pc:sldMkLst>
          <pc:docMk/>
          <pc:sldMk cId="1972903725" sldId="269"/>
        </pc:sldMkLst>
        <pc:spChg chg="mod">
          <ac:chgData name="Montiglio, Pierre-Olivier" userId="2b6b8fa3-1adf-4133-8ff0-9ad8f8f39005" providerId="ADAL" clId="{CC9EDC52-B96C-4D2C-BE11-CC93CD962F5E}" dt="2023-05-09T21:00:40.676" v="6082"/>
          <ac:spMkLst>
            <pc:docMk/>
            <pc:sldMk cId="1972903725" sldId="269"/>
            <ac:spMk id="3" creationId="{46B05C71-9885-563E-685C-EAF849744A38}"/>
          </ac:spMkLst>
        </pc:spChg>
      </pc:sldChg>
      <pc:sldChg chg="modNotesTx">
        <pc:chgData name="Montiglio, Pierre-Olivier" userId="2b6b8fa3-1adf-4133-8ff0-9ad8f8f39005" providerId="ADAL" clId="{CC9EDC52-B96C-4D2C-BE11-CC93CD962F5E}" dt="2023-05-04T20:22:45.548" v="1808" actId="20577"/>
        <pc:sldMkLst>
          <pc:docMk/>
          <pc:sldMk cId="423915905" sldId="273"/>
        </pc:sldMkLst>
      </pc:sldChg>
      <pc:sldChg chg="modNotesTx">
        <pc:chgData name="Montiglio, Pierre-Olivier" userId="2b6b8fa3-1adf-4133-8ff0-9ad8f8f39005" providerId="ADAL" clId="{CC9EDC52-B96C-4D2C-BE11-CC93CD962F5E}" dt="2023-05-04T20:27:00.375" v="2368" actId="20577"/>
        <pc:sldMkLst>
          <pc:docMk/>
          <pc:sldMk cId="2955988863" sldId="274"/>
        </pc:sldMkLst>
      </pc:sldChg>
      <pc:sldChg chg="modNotesTx">
        <pc:chgData name="Montiglio, Pierre-Olivier" userId="2b6b8fa3-1adf-4133-8ff0-9ad8f8f39005" providerId="ADAL" clId="{CC9EDC52-B96C-4D2C-BE11-CC93CD962F5E}" dt="2023-05-04T20:25:39.447" v="2189" actId="20577"/>
        <pc:sldMkLst>
          <pc:docMk/>
          <pc:sldMk cId="4223790480" sldId="275"/>
        </pc:sldMkLst>
      </pc:sldChg>
      <pc:sldChg chg="modNotesTx">
        <pc:chgData name="Montiglio, Pierre-Olivier" userId="2b6b8fa3-1adf-4133-8ff0-9ad8f8f39005" providerId="ADAL" clId="{CC9EDC52-B96C-4D2C-BE11-CC93CD962F5E}" dt="2023-05-04T20:28:29.269" v="2784" actId="20577"/>
        <pc:sldMkLst>
          <pc:docMk/>
          <pc:sldMk cId="2231389075" sldId="276"/>
        </pc:sldMkLst>
      </pc:sldChg>
      <pc:sldChg chg="modNotesTx">
        <pc:chgData name="Montiglio, Pierre-Olivier" userId="2b6b8fa3-1adf-4133-8ff0-9ad8f8f39005" providerId="ADAL" clId="{CC9EDC52-B96C-4D2C-BE11-CC93CD962F5E}" dt="2023-05-04T20:30:17.721" v="3121" actId="20577"/>
        <pc:sldMkLst>
          <pc:docMk/>
          <pc:sldMk cId="4239852043" sldId="277"/>
        </pc:sldMkLst>
      </pc:sldChg>
      <pc:sldChg chg="modNotesTx">
        <pc:chgData name="Montiglio, Pierre-Olivier" userId="2b6b8fa3-1adf-4133-8ff0-9ad8f8f39005" providerId="ADAL" clId="{CC9EDC52-B96C-4D2C-BE11-CC93CD962F5E}" dt="2023-05-04T20:21:11.299" v="1505" actId="20577"/>
        <pc:sldMkLst>
          <pc:docMk/>
          <pc:sldMk cId="1783262310" sldId="278"/>
        </pc:sldMkLst>
      </pc:sldChg>
      <pc:sldChg chg="modNotesTx">
        <pc:chgData name="Montiglio, Pierre-Olivier" userId="2b6b8fa3-1adf-4133-8ff0-9ad8f8f39005" providerId="ADAL" clId="{CC9EDC52-B96C-4D2C-BE11-CC93CD962F5E}" dt="2023-05-04T20:35:49.655" v="3938" actId="20577"/>
        <pc:sldMkLst>
          <pc:docMk/>
          <pc:sldMk cId="1624644338" sldId="280"/>
        </pc:sldMkLst>
      </pc:sldChg>
      <pc:sldChg chg="modNotesTx">
        <pc:chgData name="Montiglio, Pierre-Olivier" userId="2b6b8fa3-1adf-4133-8ff0-9ad8f8f39005" providerId="ADAL" clId="{CC9EDC52-B96C-4D2C-BE11-CC93CD962F5E}" dt="2023-05-04T20:02:46.426" v="5"/>
        <pc:sldMkLst>
          <pc:docMk/>
          <pc:sldMk cId="1239151489" sldId="284"/>
        </pc:sldMkLst>
      </pc:sldChg>
      <pc:sldChg chg="modSp mod modNotesTx">
        <pc:chgData name="Montiglio, Pierre-Olivier" userId="2b6b8fa3-1adf-4133-8ff0-9ad8f8f39005" providerId="ADAL" clId="{CC9EDC52-B96C-4D2C-BE11-CC93CD962F5E}" dt="2023-05-04T20:06:47.851" v="164" actId="20577"/>
        <pc:sldMkLst>
          <pc:docMk/>
          <pc:sldMk cId="819084976" sldId="285"/>
        </pc:sldMkLst>
        <pc:spChg chg="mod">
          <ac:chgData name="Montiglio, Pierre-Olivier" userId="2b6b8fa3-1adf-4133-8ff0-9ad8f8f39005" providerId="ADAL" clId="{CC9EDC52-B96C-4D2C-BE11-CC93CD962F5E}" dt="2023-05-04T20:02:22.249" v="1" actId="27636"/>
          <ac:spMkLst>
            <pc:docMk/>
            <pc:sldMk cId="819084976" sldId="285"/>
            <ac:spMk id="3" creationId="{46B05C71-9885-563E-685C-EAF849744A38}"/>
          </ac:spMkLst>
        </pc:spChg>
      </pc:sldChg>
      <pc:sldChg chg="modNotesTx">
        <pc:chgData name="Montiglio, Pierre-Olivier" userId="2b6b8fa3-1adf-4133-8ff0-9ad8f8f39005" providerId="ADAL" clId="{CC9EDC52-B96C-4D2C-BE11-CC93CD962F5E}" dt="2023-05-04T20:37:03.114" v="4167" actId="20577"/>
        <pc:sldMkLst>
          <pc:docMk/>
          <pc:sldMk cId="1973437834" sldId="288"/>
        </pc:sldMkLst>
      </pc:sldChg>
      <pc:sldChg chg="modNotesTx">
        <pc:chgData name="Montiglio, Pierre-Olivier" userId="2b6b8fa3-1adf-4133-8ff0-9ad8f8f39005" providerId="ADAL" clId="{CC9EDC52-B96C-4D2C-BE11-CC93CD962F5E}" dt="2023-05-04T20:02:08.591" v="0"/>
        <pc:sldMkLst>
          <pc:docMk/>
          <pc:sldMk cId="926872971" sldId="289"/>
        </pc:sldMkLst>
      </pc:sldChg>
      <pc:sldChg chg="modNotesTx">
        <pc:chgData name="Montiglio, Pierre-Olivier" userId="2b6b8fa3-1adf-4133-8ff0-9ad8f8f39005" providerId="ADAL" clId="{CC9EDC52-B96C-4D2C-BE11-CC93CD962F5E}" dt="2023-05-04T20:11:20.009" v="172" actId="20577"/>
        <pc:sldMkLst>
          <pc:docMk/>
          <pc:sldMk cId="344394397" sldId="291"/>
        </pc:sldMkLst>
      </pc:sldChg>
    </pc:docChg>
  </pc:docChgLst>
  <pc:docChgLst>
    <pc:chgData name="Montiglio, Pierre-Olivier" userId="2b6b8fa3-1adf-4133-8ff0-9ad8f8f39005" providerId="ADAL" clId="{8E734D9E-30F5-47AE-93E8-E44566E55D7A}"/>
    <pc:docChg chg="undo custSel addSld delSld modSld sldOrd">
      <pc:chgData name="Montiglio, Pierre-Olivier" userId="2b6b8fa3-1adf-4133-8ff0-9ad8f8f39005" providerId="ADAL" clId="{8E734D9E-30F5-47AE-93E8-E44566E55D7A}" dt="2023-05-16T20:22:56.468" v="20435" actId="47"/>
      <pc:docMkLst>
        <pc:docMk/>
      </pc:docMkLst>
      <pc:sldChg chg="addSp modSp mod modNotesTx">
        <pc:chgData name="Montiglio, Pierre-Olivier" userId="2b6b8fa3-1adf-4133-8ff0-9ad8f8f39005" providerId="ADAL" clId="{8E734D9E-30F5-47AE-93E8-E44566E55D7A}" dt="2023-05-02T14:18:22.336" v="8992" actId="20577"/>
        <pc:sldMkLst>
          <pc:docMk/>
          <pc:sldMk cId="833065076" sldId="256"/>
        </pc:sldMkLst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2" creationId="{F959E6B0-17EA-A4D2-90E8-9140FC26ADB4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3" creationId="{17723FED-3FA8-5C15-96AC-C68173F7042E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4" creationId="{0E4A4226-0288-B324-CB0C-DF45E5CA3438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5" creationId="{CA2D4A63-E8D7-BF1C-C17D-DF4F071A5EE2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6" creationId="{73D6D36D-9294-345C-7049-BC3BC32A5FCC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7" creationId="{DC5FA276-770D-7F73-6086-BD8D70944C0F}"/>
          </ac:spMkLst>
        </pc:spChg>
        <pc:picChg chg="add mod ord modCrop">
          <ac:chgData name="Montiglio, Pierre-Olivier" userId="2b6b8fa3-1adf-4133-8ff0-9ad8f8f39005" providerId="ADAL" clId="{8E734D9E-30F5-47AE-93E8-E44566E55D7A}" dt="2023-04-12T18:18:31.991" v="1911" actId="167"/>
          <ac:picMkLst>
            <pc:docMk/>
            <pc:sldMk cId="833065076" sldId="256"/>
            <ac:picMk id="8" creationId="{5AE97743-BD9C-14E3-8C3A-0A20C67E4426}"/>
          </ac:picMkLst>
        </pc:picChg>
      </pc:sldChg>
      <pc:sldChg chg="addSp modSp mod modCm modNotesTx">
        <pc:chgData name="Montiglio, Pierre-Olivier" userId="2b6b8fa3-1adf-4133-8ff0-9ad8f8f39005" providerId="ADAL" clId="{8E734D9E-30F5-47AE-93E8-E44566E55D7A}" dt="2023-05-02T14:34:03.204" v="12240" actId="20577"/>
        <pc:sldMkLst>
          <pc:docMk/>
          <pc:sldMk cId="2936844346" sldId="257"/>
        </pc:sldMkLst>
        <pc:spChg chg="mod">
          <ac:chgData name="Montiglio, Pierre-Olivier" userId="2b6b8fa3-1adf-4133-8ff0-9ad8f8f39005" providerId="ADAL" clId="{8E734D9E-30F5-47AE-93E8-E44566E55D7A}" dt="2023-04-12T18:15:00.715" v="1873" actId="20577"/>
          <ac:spMkLst>
            <pc:docMk/>
            <pc:sldMk cId="2936844346" sldId="257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8E734D9E-30F5-47AE-93E8-E44566E55D7A}" dt="2023-04-18T18:41:03.330" v="7314" actId="20577"/>
          <ac:spMkLst>
            <pc:docMk/>
            <pc:sldMk cId="2936844346" sldId="257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3T19:24:07.833" v="5217" actId="20577"/>
          <ac:spMkLst>
            <pc:docMk/>
            <pc:sldMk cId="2936844346" sldId="257"/>
            <ac:spMk id="5" creationId="{EAA0C03B-D2D8-F096-089E-77CBC7C5920C}"/>
          </ac:spMkLst>
        </pc:spChg>
        <pc:picChg chg="add mod ord">
          <ac:chgData name="Montiglio, Pierre-Olivier" userId="2b6b8fa3-1adf-4133-8ff0-9ad8f8f39005" providerId="ADAL" clId="{8E734D9E-30F5-47AE-93E8-E44566E55D7A}" dt="2023-04-12T18:13:53.112" v="1839" actId="167"/>
          <ac:picMkLst>
            <pc:docMk/>
            <pc:sldMk cId="2936844346" sldId="257"/>
            <ac:picMk id="7" creationId="{19E615F4-C11B-3308-1854-937FC2EB414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5:57.314" v="8023"/>
              <pc2:cmMkLst xmlns:pc2="http://schemas.microsoft.com/office/powerpoint/2019/9/main/command">
                <pc:docMk/>
                <pc:sldMk cId="2936844346" sldId="257"/>
                <pc2:cmMk id="{D63874E4-5C35-49A1-ACBE-D86BCFC37C13}"/>
              </pc2:cmMkLst>
            </pc226:cmChg>
          </p:ext>
        </pc:extLst>
      </pc:sldChg>
      <pc:sldChg chg="addSp modSp mod modCm modNotesTx">
        <pc:chgData name="Montiglio, Pierre-Olivier" userId="2b6b8fa3-1adf-4133-8ff0-9ad8f8f39005" providerId="ADAL" clId="{8E734D9E-30F5-47AE-93E8-E44566E55D7A}" dt="2023-05-02T19:03:35.444" v="18931" actId="20577"/>
        <pc:sldMkLst>
          <pc:docMk/>
          <pc:sldMk cId="3640952764" sldId="258"/>
        </pc:sldMkLst>
        <pc:spChg chg="mod">
          <ac:chgData name="Montiglio, Pierre-Olivier" userId="2b6b8fa3-1adf-4133-8ff0-9ad8f8f39005" providerId="ADAL" clId="{8E734D9E-30F5-47AE-93E8-E44566E55D7A}" dt="2023-04-26T18:26:56.005" v="8070" actId="20577"/>
          <ac:spMkLst>
            <pc:docMk/>
            <pc:sldMk cId="3640952764" sldId="258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8E734D9E-30F5-47AE-93E8-E44566E55D7A}" dt="2023-04-12T18:16:00.348" v="1893" actId="207"/>
          <ac:spMkLst>
            <pc:docMk/>
            <pc:sldMk cId="3640952764" sldId="258"/>
            <ac:spMk id="3" creationId="{A2F17FD5-06DC-8561-8C4F-A434C88B8123}"/>
          </ac:spMkLst>
        </pc:spChg>
        <pc:picChg chg="add mod ord">
          <ac:chgData name="Montiglio, Pierre-Olivier" userId="2b6b8fa3-1adf-4133-8ff0-9ad8f8f39005" providerId="ADAL" clId="{8E734D9E-30F5-47AE-93E8-E44566E55D7A}" dt="2023-04-12T18:15:55.377" v="1892" actId="167"/>
          <ac:picMkLst>
            <pc:docMk/>
            <pc:sldMk cId="3640952764" sldId="258"/>
            <ac:picMk id="7" creationId="{1422DA43-20F3-21A6-D4F8-198053C1E7D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6:56.005" v="8070" actId="20577"/>
              <pc2:cmMkLst xmlns:pc2="http://schemas.microsoft.com/office/powerpoint/2019/9/main/command">
                <pc:docMk/>
                <pc:sldMk cId="3640952764" sldId="258"/>
                <pc2:cmMk id="{55F85E51-B2A2-4C33-B74E-7CB4B0D36A63}"/>
              </pc2:cmMkLst>
            </pc226:cmChg>
          </p:ext>
        </pc:extLst>
      </pc:sldChg>
      <pc:sldChg chg="addSp modSp mod modNotesTx">
        <pc:chgData name="Montiglio, Pierre-Olivier" userId="2b6b8fa3-1adf-4133-8ff0-9ad8f8f39005" providerId="ADAL" clId="{8E734D9E-30F5-47AE-93E8-E44566E55D7A}" dt="2023-05-02T19:08:23.719" v="20175" actId="20577"/>
        <pc:sldMkLst>
          <pc:docMk/>
          <pc:sldMk cId="3645888200" sldId="260"/>
        </pc:sldMkLst>
        <pc:spChg chg="mod">
          <ac:chgData name="Montiglio, Pierre-Olivier" userId="2b6b8fa3-1adf-4133-8ff0-9ad8f8f39005" providerId="ADAL" clId="{8E734D9E-30F5-47AE-93E8-E44566E55D7A}" dt="2023-04-13T17:17:23.626" v="2558" actId="20577"/>
          <ac:spMkLst>
            <pc:docMk/>
            <pc:sldMk cId="3645888200" sldId="260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8E734D9E-30F5-47AE-93E8-E44566E55D7A}" dt="2023-04-12T18:17:18.919" v="1901"/>
          <ac:spMkLst>
            <pc:docMk/>
            <pc:sldMk cId="3645888200" sldId="260"/>
            <ac:spMk id="3" creationId="{A2F17FD5-06DC-8561-8C4F-A434C88B8123}"/>
          </ac:spMkLst>
        </pc:spChg>
        <pc:picChg chg="add mod ord">
          <ac:chgData name="Montiglio, Pierre-Olivier" userId="2b6b8fa3-1adf-4133-8ff0-9ad8f8f39005" providerId="ADAL" clId="{8E734D9E-30F5-47AE-93E8-E44566E55D7A}" dt="2023-04-12T18:16:11.082" v="1895" actId="167"/>
          <ac:picMkLst>
            <pc:docMk/>
            <pc:sldMk cId="3645888200" sldId="260"/>
            <ac:picMk id="7" creationId="{7C22A204-966F-546C-7F9E-0E5AF1B2E3D7}"/>
          </ac:picMkLst>
        </pc:picChg>
      </pc:sldChg>
      <pc:sldChg chg="addSp modSp mod modNotesTx">
        <pc:chgData name="Montiglio, Pierre-Olivier" userId="2b6b8fa3-1adf-4133-8ff0-9ad8f8f39005" providerId="ADAL" clId="{8E734D9E-30F5-47AE-93E8-E44566E55D7A}" dt="2023-05-02T15:35:51.739" v="17579" actId="20577"/>
        <pc:sldMkLst>
          <pc:docMk/>
          <pc:sldMk cId="2263014692" sldId="261"/>
        </pc:sldMkLst>
        <pc:spChg chg="mod">
          <ac:chgData name="Montiglio, Pierre-Olivier" userId="2b6b8fa3-1adf-4133-8ff0-9ad8f8f39005" providerId="ADAL" clId="{8E734D9E-30F5-47AE-93E8-E44566E55D7A}" dt="2023-04-12T18:13:31.388" v="1837" actId="20577"/>
          <ac:spMkLst>
            <pc:docMk/>
            <pc:sldMk cId="2263014692" sldId="261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2T18:13:09.105" v="1821" actId="20577"/>
          <ac:spMkLst>
            <pc:docMk/>
            <pc:sldMk cId="2263014692" sldId="261"/>
            <ac:spMk id="5" creationId="{E6106EBC-B901-8EFD-15B4-075ED47CA955}"/>
          </ac:spMkLst>
        </pc:spChg>
        <pc:picChg chg="add mod ord">
          <ac:chgData name="Montiglio, Pierre-Olivier" userId="2b6b8fa3-1adf-4133-8ff0-9ad8f8f39005" providerId="ADAL" clId="{8E734D9E-30F5-47AE-93E8-E44566E55D7A}" dt="2023-04-12T18:12:24.676" v="1752" actId="1076"/>
          <ac:picMkLst>
            <pc:docMk/>
            <pc:sldMk cId="2263014692" sldId="261"/>
            <ac:picMk id="7" creationId="{836E6F96-49A0-8EED-2D2E-044BFA7DD0E5}"/>
          </ac:picMkLst>
        </pc:picChg>
      </pc:sldChg>
      <pc:sldChg chg="addSp modSp mod modCm modNotesTx">
        <pc:chgData name="Montiglio, Pierre-Olivier" userId="2b6b8fa3-1adf-4133-8ff0-9ad8f8f39005" providerId="ADAL" clId="{8E734D9E-30F5-47AE-93E8-E44566E55D7A}" dt="2023-05-02T15:11:32.043" v="14258" actId="20577"/>
        <pc:sldMkLst>
          <pc:docMk/>
          <pc:sldMk cId="1540475889" sldId="262"/>
        </pc:sldMkLst>
        <pc:spChg chg="mod">
          <ac:chgData name="Montiglio, Pierre-Olivier" userId="2b6b8fa3-1adf-4133-8ff0-9ad8f8f39005" providerId="ADAL" clId="{8E734D9E-30F5-47AE-93E8-E44566E55D7A}" dt="2023-04-12T18:15:25.635" v="1890" actId="20577"/>
          <ac:spMkLst>
            <pc:docMk/>
            <pc:sldMk cId="1540475889" sldId="262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8E734D9E-30F5-47AE-93E8-E44566E55D7A}" dt="2023-04-13T17:09:45.726" v="2549" actId="20577"/>
          <ac:spMkLst>
            <pc:docMk/>
            <pc:sldMk cId="1540475889" sldId="262"/>
            <ac:spMk id="3" creationId="{6A891A22-5685-7297-17AA-4AB76384B22D}"/>
          </ac:spMkLst>
        </pc:spChg>
        <pc:picChg chg="add mod ord modCrop">
          <ac:chgData name="Montiglio, Pierre-Olivier" userId="2b6b8fa3-1adf-4133-8ff0-9ad8f8f39005" providerId="ADAL" clId="{8E734D9E-30F5-47AE-93E8-E44566E55D7A}" dt="2023-04-12T18:02:56.752" v="1513" actId="18131"/>
          <ac:picMkLst>
            <pc:docMk/>
            <pc:sldMk cId="1540475889" sldId="262"/>
            <ac:picMk id="7" creationId="{6BFD51DE-7779-40C7-33E6-533E8CDE7CB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6:13.416" v="8024"/>
              <pc2:cmMkLst xmlns:pc2="http://schemas.microsoft.com/office/powerpoint/2019/9/main/command">
                <pc:docMk/>
                <pc:sldMk cId="1540475889" sldId="262"/>
                <pc2:cmMk id="{DC4816D5-ADC9-433D-A298-3490746BF7DA}"/>
              </pc2:cmMkLst>
            </pc226:cmChg>
          </p:ext>
        </pc:extLst>
      </pc:sldChg>
      <pc:sldChg chg="addSp modSp mod modNotesTx">
        <pc:chgData name="Montiglio, Pierre-Olivier" userId="2b6b8fa3-1adf-4133-8ff0-9ad8f8f39005" providerId="ADAL" clId="{8E734D9E-30F5-47AE-93E8-E44566E55D7A}" dt="2023-05-02T15:25:45.224" v="15934" actId="20577"/>
        <pc:sldMkLst>
          <pc:docMk/>
          <pc:sldMk cId="1019021876" sldId="264"/>
        </pc:sldMkLst>
        <pc:spChg chg="mod">
          <ac:chgData name="Montiglio, Pierre-Olivier" userId="2b6b8fa3-1adf-4133-8ff0-9ad8f8f39005" providerId="ADAL" clId="{8E734D9E-30F5-47AE-93E8-E44566E55D7A}" dt="2023-05-02T15:22:43.817" v="15529" actId="58"/>
          <ac:spMkLst>
            <pc:docMk/>
            <pc:sldMk cId="1019021876" sldId="264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2T18:09:59.150" v="1731" actId="1076"/>
          <ac:spMkLst>
            <pc:docMk/>
            <pc:sldMk cId="1019021876" sldId="264"/>
            <ac:spMk id="4" creationId="{E64D423A-4FDA-159A-50A4-EEDDDCFB39E2}"/>
          </ac:spMkLst>
        </pc:spChg>
        <pc:spChg chg="mod">
          <ac:chgData name="Montiglio, Pierre-Olivier" userId="2b6b8fa3-1adf-4133-8ff0-9ad8f8f39005" providerId="ADAL" clId="{8E734D9E-30F5-47AE-93E8-E44566E55D7A}" dt="2023-04-12T18:09:47.004" v="1728" actId="1076"/>
          <ac:spMkLst>
            <pc:docMk/>
            <pc:sldMk cId="1019021876" sldId="264"/>
            <ac:spMk id="5" creationId="{23DAAE41-1EAF-6F1A-5D4C-A7CE8A634001}"/>
          </ac:spMkLst>
        </pc:spChg>
        <pc:spChg chg="mod">
          <ac:chgData name="Montiglio, Pierre-Olivier" userId="2b6b8fa3-1adf-4133-8ff0-9ad8f8f39005" providerId="ADAL" clId="{8E734D9E-30F5-47AE-93E8-E44566E55D7A}" dt="2023-04-12T18:10:22.826" v="1733" actId="1076"/>
          <ac:spMkLst>
            <pc:docMk/>
            <pc:sldMk cId="1019021876" sldId="264"/>
            <ac:spMk id="6" creationId="{89F3B15B-D62D-A963-BDA8-0E80EC9FF388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7" creationId="{BC912665-93A6-4054-6A82-C268E79F9E41}"/>
          </ac:spMkLst>
        </pc:spChg>
        <pc:spChg chg="mod">
          <ac:chgData name="Montiglio, Pierre-Olivier" userId="2b6b8fa3-1adf-4133-8ff0-9ad8f8f39005" providerId="ADAL" clId="{8E734D9E-30F5-47AE-93E8-E44566E55D7A}" dt="2023-04-12T18:10:31.461" v="1736" actId="1076"/>
          <ac:spMkLst>
            <pc:docMk/>
            <pc:sldMk cId="1019021876" sldId="264"/>
            <ac:spMk id="8" creationId="{63079746-5B74-1538-61A3-25CE915F6C77}"/>
          </ac:spMkLst>
        </pc:spChg>
        <pc:spChg chg="mod">
          <ac:chgData name="Montiglio, Pierre-Olivier" userId="2b6b8fa3-1adf-4133-8ff0-9ad8f8f39005" providerId="ADAL" clId="{8E734D9E-30F5-47AE-93E8-E44566E55D7A}" dt="2023-04-12T18:09:31.204" v="1725" actId="1076"/>
          <ac:spMkLst>
            <pc:docMk/>
            <pc:sldMk cId="1019021876" sldId="264"/>
            <ac:spMk id="9" creationId="{CCFC8925-41DA-FE1B-07D3-4CC2B42C3813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11" creationId="{8188CECA-66A1-4DCF-0504-FF3F43EE6FA5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12" creationId="{4392B946-A153-FBCF-A934-3690EE4F27E5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20" creationId="{AE4E98FF-724C-055E-E8D2-D08F9495C294}"/>
          </ac:spMkLst>
        </pc:spChg>
        <pc:spChg chg="mod">
          <ac:chgData name="Montiglio, Pierre-Olivier" userId="2b6b8fa3-1adf-4133-8ff0-9ad8f8f39005" providerId="ADAL" clId="{8E734D9E-30F5-47AE-93E8-E44566E55D7A}" dt="2023-04-12T18:09:25.079" v="1724" actId="14100"/>
          <ac:spMkLst>
            <pc:docMk/>
            <pc:sldMk cId="1019021876" sldId="264"/>
            <ac:spMk id="29" creationId="{F83DED2A-4FC4-12DC-9D7E-3AEDA22F0768}"/>
          </ac:spMkLst>
        </pc:spChg>
        <pc:picChg chg="add mod ord">
          <ac:chgData name="Montiglio, Pierre-Olivier" userId="2b6b8fa3-1adf-4133-8ff0-9ad8f8f39005" providerId="ADAL" clId="{8E734D9E-30F5-47AE-93E8-E44566E55D7A}" dt="2023-04-12T18:11:37.976" v="1746" actId="14100"/>
          <ac:picMkLst>
            <pc:docMk/>
            <pc:sldMk cId="1019021876" sldId="264"/>
            <ac:picMk id="15" creationId="{C4152D1B-4330-CDE5-3CDC-9BE280824603}"/>
          </ac:picMkLst>
        </pc:picChg>
        <pc:cxnChg chg="mod">
          <ac:chgData name="Montiglio, Pierre-Olivier" userId="2b6b8fa3-1adf-4133-8ff0-9ad8f8f39005" providerId="ADAL" clId="{8E734D9E-30F5-47AE-93E8-E44566E55D7A}" dt="2023-04-12T18:10:25.962" v="1734" actId="14100"/>
          <ac:cxnSpMkLst>
            <pc:docMk/>
            <pc:sldMk cId="1019021876" sldId="264"/>
            <ac:cxnSpMk id="13" creationId="{C8AFD006-8AA4-C873-A664-162E206FE21E}"/>
          </ac:cxnSpMkLst>
        </pc:cxnChg>
        <pc:cxnChg chg="mod">
          <ac:chgData name="Montiglio, Pierre-Olivier" userId="2b6b8fa3-1adf-4133-8ff0-9ad8f8f39005" providerId="ADAL" clId="{8E734D9E-30F5-47AE-93E8-E44566E55D7A}" dt="2023-04-12T18:09:35.396" v="1726" actId="14100"/>
          <ac:cxnSpMkLst>
            <pc:docMk/>
            <pc:sldMk cId="1019021876" sldId="264"/>
            <ac:cxnSpMk id="14" creationId="{27C2F36F-DADE-89B6-D74E-A2E1DBC30FB2}"/>
          </ac:cxnSpMkLst>
        </pc:cxnChg>
        <pc:cxnChg chg="mod">
          <ac:chgData name="Montiglio, Pierre-Olivier" userId="2b6b8fa3-1adf-4133-8ff0-9ad8f8f39005" providerId="ADAL" clId="{8E734D9E-30F5-47AE-93E8-E44566E55D7A}" dt="2023-04-12T18:09:02.564" v="1718" actId="208"/>
          <ac:cxnSpMkLst>
            <pc:docMk/>
            <pc:sldMk cId="1019021876" sldId="264"/>
            <ac:cxnSpMk id="18" creationId="{7D49205A-1239-3D3C-69A0-3E1AE1540D4A}"/>
          </ac:cxnSpMkLst>
        </pc:cxnChg>
        <pc:cxnChg chg="mod">
          <ac:chgData name="Montiglio, Pierre-Olivier" userId="2b6b8fa3-1adf-4133-8ff0-9ad8f8f39005" providerId="ADAL" clId="{8E734D9E-30F5-47AE-93E8-E44566E55D7A}" dt="2023-04-12T18:09:02.564" v="1718" actId="208"/>
          <ac:cxnSpMkLst>
            <pc:docMk/>
            <pc:sldMk cId="1019021876" sldId="264"/>
            <ac:cxnSpMk id="22" creationId="{27DE1113-334E-85C8-9A00-9191D589CCA6}"/>
          </ac:cxnSpMkLst>
        </pc:cxnChg>
        <pc:cxnChg chg="mod">
          <ac:chgData name="Montiglio, Pierre-Olivier" userId="2b6b8fa3-1adf-4133-8ff0-9ad8f8f39005" providerId="ADAL" clId="{8E734D9E-30F5-47AE-93E8-E44566E55D7A}" dt="2023-04-12T18:09:25.079" v="1724" actId="14100"/>
          <ac:cxnSpMkLst>
            <pc:docMk/>
            <pc:sldMk cId="1019021876" sldId="264"/>
            <ac:cxnSpMk id="30" creationId="{FA4A3551-1A22-9D64-F283-3E73491A1E54}"/>
          </ac:cxnSpMkLst>
        </pc:cxnChg>
        <pc:cxnChg chg="mod">
          <ac:chgData name="Montiglio, Pierre-Olivier" userId="2b6b8fa3-1adf-4133-8ff0-9ad8f8f39005" providerId="ADAL" clId="{8E734D9E-30F5-47AE-93E8-E44566E55D7A}" dt="2023-04-12T18:10:02.096" v="1732" actId="14100"/>
          <ac:cxnSpMkLst>
            <pc:docMk/>
            <pc:sldMk cId="1019021876" sldId="264"/>
            <ac:cxnSpMk id="32" creationId="{2B1130E5-F428-6BD2-E202-05E1E637DE94}"/>
          </ac:cxnSpMkLst>
        </pc:cxnChg>
        <pc:cxnChg chg="add mod">
          <ac:chgData name="Montiglio, Pierre-Olivier" userId="2b6b8fa3-1adf-4133-8ff0-9ad8f8f39005" providerId="ADAL" clId="{8E734D9E-30F5-47AE-93E8-E44566E55D7A}" dt="2023-04-12T18:11:16.350" v="1744" actId="14100"/>
          <ac:cxnSpMkLst>
            <pc:docMk/>
            <pc:sldMk cId="1019021876" sldId="264"/>
            <ac:cxnSpMk id="33" creationId="{35351B2E-39CF-4EA2-FF51-BD12314063AA}"/>
          </ac:cxnSpMkLst>
        </pc:cxnChg>
        <pc:cxnChg chg="mod">
          <ac:chgData name="Montiglio, Pierre-Olivier" userId="2b6b8fa3-1adf-4133-8ff0-9ad8f8f39005" providerId="ADAL" clId="{8E734D9E-30F5-47AE-93E8-E44566E55D7A}" dt="2023-04-12T18:09:49.588" v="1729" actId="14100"/>
          <ac:cxnSpMkLst>
            <pc:docMk/>
            <pc:sldMk cId="1019021876" sldId="264"/>
            <ac:cxnSpMk id="35" creationId="{460B5340-9439-C8AA-D0C5-EC3D2A04B5FD}"/>
          </ac:cxnSpMkLst>
        </pc:cxnChg>
      </pc:sldChg>
      <pc:sldChg chg="addSp delSp modSp mod ord modNotesTx">
        <pc:chgData name="Montiglio, Pierre-Olivier" userId="2b6b8fa3-1adf-4133-8ff0-9ad8f8f39005" providerId="ADAL" clId="{8E734D9E-30F5-47AE-93E8-E44566E55D7A}" dt="2023-05-02T14:18:51.687" v="9091" actId="20577"/>
        <pc:sldMkLst>
          <pc:docMk/>
          <pc:sldMk cId="1390670956" sldId="265"/>
        </pc:sldMkLst>
        <pc:spChg chg="mod">
          <ac:chgData name="Montiglio, Pierre-Olivier" userId="2b6b8fa3-1adf-4133-8ff0-9ad8f8f39005" providerId="ADAL" clId="{8E734D9E-30F5-47AE-93E8-E44566E55D7A}" dt="2023-04-12T17:55:55.061" v="1229" actId="20577"/>
          <ac:spMkLst>
            <pc:docMk/>
            <pc:sldMk cId="1390670956" sldId="26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2T18:31:46.596" v="2386" actId="20577"/>
          <ac:spMkLst>
            <pc:docMk/>
            <pc:sldMk cId="1390670956" sldId="26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2T18:28:51.774" v="2296" actId="21"/>
          <ac:spMkLst>
            <pc:docMk/>
            <pc:sldMk cId="1390670956" sldId="265"/>
            <ac:spMk id="5" creationId="{029951F8-C40F-7B98-3663-FF898A6109E7}"/>
          </ac:spMkLst>
        </pc:spChg>
        <pc:spChg chg="mod">
          <ac:chgData name="Montiglio, Pierre-Olivier" userId="2b6b8fa3-1adf-4133-8ff0-9ad8f8f39005" providerId="ADAL" clId="{8E734D9E-30F5-47AE-93E8-E44566E55D7A}" dt="2023-04-12T18:25:45.409" v="2214" actId="1076"/>
          <ac:spMkLst>
            <pc:docMk/>
            <pc:sldMk cId="1390670956" sldId="265"/>
            <ac:spMk id="6" creationId="{0ADA9F1E-6B71-0677-6D59-C170FD61BC29}"/>
          </ac:spMkLst>
        </pc:spChg>
        <pc:spChg chg="add del mod ord">
          <ac:chgData name="Montiglio, Pierre-Olivier" userId="2b6b8fa3-1adf-4133-8ff0-9ad8f8f39005" providerId="ADAL" clId="{8E734D9E-30F5-47AE-93E8-E44566E55D7A}" dt="2023-04-12T18:30:42.459" v="2318" actId="478"/>
          <ac:spMkLst>
            <pc:docMk/>
            <pc:sldMk cId="1390670956" sldId="265"/>
            <ac:spMk id="7" creationId="{CFB45E0B-7B91-2AF1-FBDD-606BCC9C4CD0}"/>
          </ac:spMkLst>
        </pc:spChg>
        <pc:spChg chg="add del mod ord">
          <ac:chgData name="Montiglio, Pierre-Olivier" userId="2b6b8fa3-1adf-4133-8ff0-9ad8f8f39005" providerId="ADAL" clId="{8E734D9E-30F5-47AE-93E8-E44566E55D7A}" dt="2023-04-12T18:32:16.928" v="2389" actId="478"/>
          <ac:spMkLst>
            <pc:docMk/>
            <pc:sldMk cId="1390670956" sldId="265"/>
            <ac:spMk id="8" creationId="{F96EE54F-5433-3BE5-B3E9-A620C29F2C83}"/>
          </ac:spMkLst>
        </pc:spChg>
        <pc:spChg chg="add del">
          <ac:chgData name="Montiglio, Pierre-Olivier" userId="2b6b8fa3-1adf-4133-8ff0-9ad8f8f39005" providerId="ADAL" clId="{8E734D9E-30F5-47AE-93E8-E44566E55D7A}" dt="2023-04-12T18:24:24.939" v="2093" actId="22"/>
          <ac:spMkLst>
            <pc:docMk/>
            <pc:sldMk cId="1390670956" sldId="265"/>
            <ac:spMk id="10" creationId="{B851ECE4-911D-2576-8AC9-9769FA803521}"/>
          </ac:spMkLst>
        </pc:spChg>
        <pc:spChg chg="add del mod">
          <ac:chgData name="Montiglio, Pierre-Olivier" userId="2b6b8fa3-1adf-4133-8ff0-9ad8f8f39005" providerId="ADAL" clId="{8E734D9E-30F5-47AE-93E8-E44566E55D7A}" dt="2023-04-12T18:31:57.138" v="2388"/>
          <ac:spMkLst>
            <pc:docMk/>
            <pc:sldMk cId="1390670956" sldId="265"/>
            <ac:spMk id="12" creationId="{B914BC14-4A1B-A839-99BF-C685DDEA2AA0}"/>
          </ac:spMkLst>
        </pc:sp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1" creationId="{D51D8074-11E7-77EE-A0FC-5748457EEA8C}"/>
          </ac:picMkLst>
        </pc:picChg>
        <pc:picChg chg="add del mod">
          <ac:chgData name="Montiglio, Pierre-Olivier" userId="2b6b8fa3-1adf-4133-8ff0-9ad8f8f39005" providerId="ADAL" clId="{8E734D9E-30F5-47AE-93E8-E44566E55D7A}" dt="2023-04-12T18:24:59.488" v="2120" actId="478"/>
          <ac:picMkLst>
            <pc:docMk/>
            <pc:sldMk cId="1390670956" sldId="265"/>
            <ac:picMk id="1026" creationId="{94D43E19-7CD1-85BB-2428-37E1BCA50D0C}"/>
          </ac:picMkLst>
        </pc:pic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028" creationId="{88A8829D-F098-F1FD-DEF8-7985C5230DD9}"/>
          </ac:picMkLst>
        </pc:pic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030" creationId="{19F6216A-CDA7-3F89-687D-F5CA00FE584B}"/>
          </ac:picMkLst>
        </pc:picChg>
      </pc:sldChg>
      <pc:sldChg chg="modSp del mod">
        <pc:chgData name="Montiglio, Pierre-Olivier" userId="2b6b8fa3-1adf-4133-8ff0-9ad8f8f39005" providerId="ADAL" clId="{8E734D9E-30F5-47AE-93E8-E44566E55D7A}" dt="2023-05-16T20:22:56.468" v="20435" actId="47"/>
        <pc:sldMkLst>
          <pc:docMk/>
          <pc:sldMk cId="2727203796" sldId="266"/>
        </pc:sldMkLst>
        <pc:spChg chg="mod">
          <ac:chgData name="Montiglio, Pierre-Olivier" userId="2b6b8fa3-1adf-4133-8ff0-9ad8f8f39005" providerId="ADAL" clId="{8E734D9E-30F5-47AE-93E8-E44566E55D7A}" dt="2023-04-13T17:17:38.208" v="2581" actId="20577"/>
          <ac:spMkLst>
            <pc:docMk/>
            <pc:sldMk cId="2727203796" sldId="266"/>
            <ac:spMk id="2" creationId="{05466031-59CD-48C7-F3BB-C608B6E7AEB2}"/>
          </ac:spMkLst>
        </pc:spChg>
      </pc:sldChg>
      <pc:sldChg chg="addSp modSp mod modNotesTx">
        <pc:chgData name="Montiglio, Pierre-Olivier" userId="2b6b8fa3-1adf-4133-8ff0-9ad8f8f39005" providerId="ADAL" clId="{8E734D9E-30F5-47AE-93E8-E44566E55D7A}" dt="2023-04-26T18:55:23.471" v="8636" actId="20577"/>
        <pc:sldMkLst>
          <pc:docMk/>
          <pc:sldMk cId="3890533486" sldId="268"/>
        </pc:sldMkLst>
        <pc:spChg chg="mod">
          <ac:chgData name="Montiglio, Pierre-Olivier" userId="2b6b8fa3-1adf-4133-8ff0-9ad8f8f39005" providerId="ADAL" clId="{8E734D9E-30F5-47AE-93E8-E44566E55D7A}" dt="2023-04-13T20:12:51.238" v="6525" actId="20577"/>
          <ac:spMkLst>
            <pc:docMk/>
            <pc:sldMk cId="3890533486" sldId="26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5:23.471" v="8636" actId="20577"/>
          <ac:spMkLst>
            <pc:docMk/>
            <pc:sldMk cId="3890533486" sldId="26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20:10:52.430" v="6447" actId="20577"/>
          <ac:spMkLst>
            <pc:docMk/>
            <pc:sldMk cId="3890533486" sldId="268"/>
            <ac:spMk id="5" creationId="{1D8A8D59-2579-7F5E-7640-C4CFFDE9941C}"/>
          </ac:spMkLst>
        </pc:spChg>
        <pc:picChg chg="add mod">
          <ac:chgData name="Montiglio, Pierre-Olivier" userId="2b6b8fa3-1adf-4133-8ff0-9ad8f8f39005" providerId="ADAL" clId="{8E734D9E-30F5-47AE-93E8-E44566E55D7A}" dt="2023-04-13T19:36:14.311" v="5461"/>
          <ac:picMkLst>
            <pc:docMk/>
            <pc:sldMk cId="3890533486" sldId="268"/>
            <ac:picMk id="1026" creationId="{20405336-4FFB-0380-64FD-423063E2161C}"/>
          </ac:picMkLst>
        </pc:picChg>
      </pc:sldChg>
      <pc:sldChg chg="addSp modSp mod">
        <pc:chgData name="Montiglio, Pierre-Olivier" userId="2b6b8fa3-1adf-4133-8ff0-9ad8f8f39005" providerId="ADAL" clId="{8E734D9E-30F5-47AE-93E8-E44566E55D7A}" dt="2023-04-26T18:57:07.521" v="8789" actId="20577"/>
        <pc:sldMkLst>
          <pc:docMk/>
          <pc:sldMk cId="1972903725" sldId="269"/>
        </pc:sldMkLst>
        <pc:spChg chg="mod">
          <ac:chgData name="Montiglio, Pierre-Olivier" userId="2b6b8fa3-1adf-4133-8ff0-9ad8f8f39005" providerId="ADAL" clId="{8E734D9E-30F5-47AE-93E8-E44566E55D7A}" dt="2023-04-13T20:12:57.570" v="6528" actId="20577"/>
          <ac:spMkLst>
            <pc:docMk/>
            <pc:sldMk cId="1972903725" sldId="26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7:07.521" v="8789" actId="20577"/>
          <ac:spMkLst>
            <pc:docMk/>
            <pc:sldMk cId="1972903725" sldId="269"/>
            <ac:spMk id="3" creationId="{46B05C71-9885-563E-685C-EAF849744A38}"/>
          </ac:spMkLst>
        </pc:spChg>
        <pc:picChg chg="add mod">
          <ac:chgData name="Montiglio, Pierre-Olivier" userId="2b6b8fa3-1adf-4133-8ff0-9ad8f8f39005" providerId="ADAL" clId="{8E734D9E-30F5-47AE-93E8-E44566E55D7A}" dt="2023-04-13T19:36:38.313" v="5465" actId="167"/>
          <ac:picMkLst>
            <pc:docMk/>
            <pc:sldMk cId="1972903725" sldId="269"/>
            <ac:picMk id="7" creationId="{6C70921D-BB3D-4392-AF2C-1E129EB702E1}"/>
          </ac:picMkLst>
        </pc:picChg>
      </pc:sldChg>
      <pc:sldChg chg="modSp del mod ord">
        <pc:chgData name="Montiglio, Pierre-Olivier" userId="2b6b8fa3-1adf-4133-8ff0-9ad8f8f39005" providerId="ADAL" clId="{8E734D9E-30F5-47AE-93E8-E44566E55D7A}" dt="2023-04-13T19:25:46.935" v="5282" actId="47"/>
        <pc:sldMkLst>
          <pc:docMk/>
          <pc:sldMk cId="4258698047" sldId="272"/>
        </pc:sldMkLst>
        <pc:spChg chg="mod">
          <ac:chgData name="Montiglio, Pierre-Olivier" userId="2b6b8fa3-1adf-4133-8ff0-9ad8f8f39005" providerId="ADAL" clId="{8E734D9E-30F5-47AE-93E8-E44566E55D7A}" dt="2023-04-13T17:17:51.303" v="2625" actId="20577"/>
          <ac:spMkLst>
            <pc:docMk/>
            <pc:sldMk cId="4258698047" sldId="272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18:28:10.107" v="4316" actId="21"/>
          <ac:spMkLst>
            <pc:docMk/>
            <pc:sldMk cId="4258698047" sldId="272"/>
            <ac:spMk id="3" creationId="{46B05C71-9885-563E-685C-EAF849744A38}"/>
          </ac:spMkLst>
        </pc:spChg>
      </pc:sldChg>
      <pc:sldChg chg="addSp delSp modSp mod modCm">
        <pc:chgData name="Montiglio, Pierre-Olivier" userId="2b6b8fa3-1adf-4133-8ff0-9ad8f8f39005" providerId="ADAL" clId="{8E734D9E-30F5-47AE-93E8-E44566E55D7A}" dt="2023-04-26T18:48:50.163" v="8534" actId="20577"/>
        <pc:sldMkLst>
          <pc:docMk/>
          <pc:sldMk cId="423915905" sldId="273"/>
        </pc:sldMkLst>
        <pc:spChg chg="mod">
          <ac:chgData name="Montiglio, Pierre-Olivier" userId="2b6b8fa3-1adf-4133-8ff0-9ad8f8f39005" providerId="ADAL" clId="{8E734D9E-30F5-47AE-93E8-E44566E55D7A}" dt="2023-04-13T20:28:36.780" v="6978" actId="20577"/>
          <ac:spMkLst>
            <pc:docMk/>
            <pc:sldMk cId="423915905" sldId="273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48:50.163" v="8534" actId="20577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21.277" v="8497" actId="1035"/>
          <ac:spMkLst>
            <pc:docMk/>
            <pc:sldMk cId="423915905" sldId="273"/>
            <ac:spMk id="5" creationId="{B75F979C-A491-424C-A516-84E947D67BBE}"/>
          </ac:spMkLst>
        </pc:spChg>
        <pc:spChg chg="add del mod">
          <ac:chgData name="Montiglio, Pierre-Olivier" userId="2b6b8fa3-1adf-4133-8ff0-9ad8f8f39005" providerId="ADAL" clId="{8E734D9E-30F5-47AE-93E8-E44566E55D7A}" dt="2023-04-26T18:48:34.661" v="8531" actId="478"/>
          <ac:spMkLst>
            <pc:docMk/>
            <pc:sldMk cId="423915905" sldId="273"/>
            <ac:spMk id="7" creationId="{172C9869-2425-37BB-F48F-A43046095FF5}"/>
          </ac:spMkLst>
        </pc:spChg>
        <pc:spChg chg="add del mod">
          <ac:chgData name="Montiglio, Pierre-Olivier" userId="2b6b8fa3-1adf-4133-8ff0-9ad8f8f39005" providerId="ADAL" clId="{8E734D9E-30F5-47AE-93E8-E44566E55D7A}" dt="2023-04-26T18:48:15.737" v="8527" actId="478"/>
          <ac:spMkLst>
            <pc:docMk/>
            <pc:sldMk cId="423915905" sldId="273"/>
            <ac:spMk id="8" creationId="{06E91D37-FA4B-41CE-DF3E-0FA62F646F99}"/>
          </ac:spMkLst>
        </pc:spChg>
        <pc:spChg chg="add del mod">
          <ac:chgData name="Montiglio, Pierre-Olivier" userId="2b6b8fa3-1adf-4133-8ff0-9ad8f8f39005" providerId="ADAL" clId="{8E734D9E-30F5-47AE-93E8-E44566E55D7A}" dt="2023-04-26T18:48:34.661" v="8531" actId="478"/>
          <ac:spMkLst>
            <pc:docMk/>
            <pc:sldMk cId="423915905" sldId="273"/>
            <ac:spMk id="9" creationId="{92D743B6-5B53-1E2C-AFE0-0C0A6C39898B}"/>
          </ac:spMkLst>
        </pc:spChg>
        <pc:spChg chg="add del mod">
          <ac:chgData name="Montiglio, Pierre-Olivier" userId="2b6b8fa3-1adf-4133-8ff0-9ad8f8f39005" providerId="ADAL" clId="{8E734D9E-30F5-47AE-93E8-E44566E55D7A}" dt="2023-04-26T18:48:15.737" v="8527" actId="478"/>
          <ac:spMkLst>
            <pc:docMk/>
            <pc:sldMk cId="423915905" sldId="273"/>
            <ac:spMk id="10" creationId="{497DF1CA-96B2-DAD0-D40D-258B44317C8D}"/>
          </ac:spMkLst>
        </pc:spChg>
        <pc:picChg chg="add mod">
          <ac:chgData name="Montiglio, Pierre-Olivier" userId="2b6b8fa3-1adf-4133-8ff0-9ad8f8f39005" providerId="ADAL" clId="{8E734D9E-30F5-47AE-93E8-E44566E55D7A}" dt="2023-04-13T20:21:25.059" v="6777" actId="167"/>
          <ac:picMkLst>
            <pc:docMk/>
            <pc:sldMk cId="423915905" sldId="273"/>
            <ac:picMk id="11" creationId="{4EA21EB5-73E2-4447-77DD-0996CC7B519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48:27.793" v="8530"/>
              <pc2:cmMkLst xmlns:pc2="http://schemas.microsoft.com/office/powerpoint/2019/9/main/command">
                <pc:docMk/>
                <pc:sldMk cId="423915905" sldId="273"/>
                <pc2:cmMk id="{511A78CC-C602-4FED-BC2B-FA4319869F2C}"/>
              </pc2:cmMkLst>
            </pc226:cmChg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48:25.303" v="8529"/>
              <pc2:cmMkLst xmlns:pc2="http://schemas.microsoft.com/office/powerpoint/2019/9/main/command">
                <pc:docMk/>
                <pc:sldMk cId="423915905" sldId="273"/>
                <pc2:cmMk id="{E2BCC4E3-FBF7-409B-A0E5-944E5D3D4630}"/>
              </pc2:cmMkLst>
            </pc226:cmChg>
          </p:ext>
        </pc:extLst>
      </pc:sldChg>
      <pc:sldChg chg="addSp modSp mod">
        <pc:chgData name="Montiglio, Pierre-Olivier" userId="2b6b8fa3-1adf-4133-8ff0-9ad8f8f39005" providerId="ADAL" clId="{8E734D9E-30F5-47AE-93E8-E44566E55D7A}" dt="2023-04-26T18:45:08.300" v="8507"/>
        <pc:sldMkLst>
          <pc:docMk/>
          <pc:sldMk cId="2955988863" sldId="274"/>
        </pc:sldMkLst>
        <pc:spChg chg="mod">
          <ac:chgData name="Montiglio, Pierre-Olivier" userId="2b6b8fa3-1adf-4133-8ff0-9ad8f8f39005" providerId="ADAL" clId="{8E734D9E-30F5-47AE-93E8-E44566E55D7A}" dt="2023-04-13T20:28:42.490" v="6979"/>
          <ac:spMkLst>
            <pc:docMk/>
            <pc:sldMk cId="2955988863" sldId="274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20:22:22.980" v="6785" actId="207"/>
          <ac:spMkLst>
            <pc:docMk/>
            <pc:sldMk cId="2955988863" sldId="274"/>
            <ac:spMk id="4" creationId="{82ED5BC3-FCE0-DB00-EB2B-E1EF0D87FCF4}"/>
          </ac:spMkLst>
        </pc:spChg>
        <pc:spChg chg="mod">
          <ac:chgData name="Montiglio, Pierre-Olivier" userId="2b6b8fa3-1adf-4133-8ff0-9ad8f8f39005" providerId="ADAL" clId="{8E734D9E-30F5-47AE-93E8-E44566E55D7A}" dt="2023-04-26T18:45:08.300" v="8507"/>
          <ac:spMkLst>
            <pc:docMk/>
            <pc:sldMk cId="2955988863" sldId="274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2:22.980" v="6785" actId="207"/>
          <ac:spMkLst>
            <pc:docMk/>
            <pc:sldMk cId="2955988863" sldId="274"/>
            <ac:spMk id="6" creationId="{AE9EC12B-C5DC-17B8-E5DF-20FA0563B326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23" creationId="{29600DE7-8347-6FF0-4D48-2354FC1BCA2E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24" creationId="{E8236A01-8EAB-55BD-AD7E-A2440E832187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2" creationId="{2CE83447-9034-E44D-BFDD-A919C040C077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6" creationId="{497CCD33-F4DA-AF02-546F-B8BE73FBB157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48" creationId="{622FD59D-B8E8-7466-2A3E-C91F9F03B91F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9" creationId="{51816821-8C2E-28FE-F3DA-A9CEABFFE84A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3" creationId="{D276C4E6-9849-D54E-7A17-AEAC2115E79E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4" creationId="{EFCAE4CA-02F1-C75D-86AD-087794E167FA}"/>
          </ac:spMkLst>
        </pc:spChg>
        <pc:picChg chg="add mod">
          <ac:chgData name="Montiglio, Pierre-Olivier" userId="2b6b8fa3-1adf-4133-8ff0-9ad8f8f39005" providerId="ADAL" clId="{8E734D9E-30F5-47AE-93E8-E44566E55D7A}" dt="2023-04-13T20:22:33.505" v="6786" actId="207"/>
          <ac:picMkLst>
            <pc:docMk/>
            <pc:sldMk cId="2955988863" sldId="274"/>
            <ac:picMk id="7" creationId="{4D8542A0-041A-6F4E-FDC3-905DEFC32217}"/>
          </ac:picMkLst>
        </pc:pic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3" creationId="{41EE4D03-B484-9F9E-5527-76368B5F7F55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4" creationId="{BD60CAA8-ECB0-92C8-293E-52EAC2E33095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7" creationId="{57F44DD4-29AC-01A5-2E99-7DDDC85D9A4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20" creationId="{1E9F0145-21A5-7C4A-FCDE-1793EBEFD2A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30" creationId="{F9712045-BD6C-1754-E0BD-6C76A384C74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43" creationId="{99E843D0-02B0-50BD-8C09-62C4ADB99C09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44" creationId="{38959C92-D014-6DB9-F5D5-0994C55F7C92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5:11.402" v="8508"/>
        <pc:sldMkLst>
          <pc:docMk/>
          <pc:sldMk cId="4223790480" sldId="275"/>
        </pc:sldMkLst>
        <pc:spChg chg="mod">
          <ac:chgData name="Montiglio, Pierre-Olivier" userId="2b6b8fa3-1adf-4133-8ff0-9ad8f8f39005" providerId="ADAL" clId="{8E734D9E-30F5-47AE-93E8-E44566E55D7A}" dt="2023-04-13T20:28:56.105" v="6980"/>
          <ac:spMkLst>
            <pc:docMk/>
            <pc:sldMk cId="4223790480" sldId="275"/>
            <ac:spMk id="2" creationId="{05466031-59CD-48C7-F3BB-C608B6E7AEB2}"/>
          </ac:spMkLst>
        </pc:spChg>
        <pc:spChg chg="mod ord">
          <ac:chgData name="Montiglio, Pierre-Olivier" userId="2b6b8fa3-1adf-4133-8ff0-9ad8f8f39005" providerId="ADAL" clId="{8E734D9E-30F5-47AE-93E8-E44566E55D7A}" dt="2023-04-13T20:23:24.659" v="6791" actId="207"/>
          <ac:spMkLst>
            <pc:docMk/>
            <pc:sldMk cId="4223790480" sldId="27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11.402" v="8508"/>
          <ac:spMkLst>
            <pc:docMk/>
            <pc:sldMk cId="4223790480" sldId="275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19" creationId="{7FDF0BAD-F698-9AD3-CBB9-A07016D46CD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53" creationId="{D276C4E6-9849-D54E-7A17-AEAC2115E79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54" creationId="{EFCAE4CA-02F1-C75D-86AD-087794E167FA}"/>
          </ac:spMkLst>
        </pc:spChg>
        <pc:picChg chg="add mod">
          <ac:chgData name="Montiglio, Pierre-Olivier" userId="2b6b8fa3-1adf-4133-8ff0-9ad8f8f39005" providerId="ADAL" clId="{8E734D9E-30F5-47AE-93E8-E44566E55D7A}" dt="2023-04-13T20:23:11.503" v="6789" actId="167"/>
          <ac:picMkLst>
            <pc:docMk/>
            <pc:sldMk cId="4223790480" sldId="275"/>
            <ac:picMk id="13" creationId="{C50FC53F-00BD-E7D6-792C-58D07B9D3831}"/>
          </ac:picMkLst>
        </pc:pic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30" creationId="{F9712045-BD6C-1754-E0BD-6C76A384C74F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5:15.546" v="8509"/>
        <pc:sldMkLst>
          <pc:docMk/>
          <pc:sldMk cId="2231389075" sldId="276"/>
        </pc:sldMkLst>
        <pc:spChg chg="mod">
          <ac:chgData name="Montiglio, Pierre-Olivier" userId="2b6b8fa3-1adf-4133-8ff0-9ad8f8f39005" providerId="ADAL" clId="{8E734D9E-30F5-47AE-93E8-E44566E55D7A}" dt="2023-04-13T20:29:01.380" v="6981"/>
          <ac:spMkLst>
            <pc:docMk/>
            <pc:sldMk cId="2231389075" sldId="27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15.546" v="8509"/>
          <ac:spMkLst>
            <pc:docMk/>
            <pc:sldMk cId="2231389075" sldId="276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26" creationId="{A3E6D868-200C-3D3B-6BF3-220DE8A99E05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27" creationId="{3B8E5F07-BA7D-AEC3-40A2-CC6D579CAA6D}"/>
          </ac:spMkLst>
        </pc:spChg>
        <pc:spChg chg="mod">
          <ac:chgData name="Montiglio, Pierre-Olivier" userId="2b6b8fa3-1adf-4133-8ff0-9ad8f8f39005" providerId="ADAL" clId="{8E734D9E-30F5-47AE-93E8-E44566E55D7A}" dt="2023-04-13T20:25:44.649" v="6907" actId="1582"/>
          <ac:spMkLst>
            <pc:docMk/>
            <pc:sldMk cId="2231389075" sldId="276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5:31.305" v="6905" actId="167"/>
          <ac:picMkLst>
            <pc:docMk/>
            <pc:sldMk cId="2231389075" sldId="276"/>
            <ac:picMk id="13" creationId="{951FAD6B-CEC5-8BC1-7BBD-6146B89D01EB}"/>
          </ac:picMkLst>
        </pc:pic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30" creationId="{F9712045-BD6C-1754-E0BD-6C76A384C74F}"/>
          </ac:cxnSpMkLst>
        </pc:cxnChg>
      </pc:sldChg>
      <pc:sldChg chg="addSp delSp modSp mod">
        <pc:chgData name="Montiglio, Pierre-Olivier" userId="2b6b8fa3-1adf-4133-8ff0-9ad8f8f39005" providerId="ADAL" clId="{8E734D9E-30F5-47AE-93E8-E44566E55D7A}" dt="2023-04-26T18:45:23.421" v="8510"/>
        <pc:sldMkLst>
          <pc:docMk/>
          <pc:sldMk cId="4239852043" sldId="277"/>
        </pc:sldMkLst>
        <pc:spChg chg="mod">
          <ac:chgData name="Montiglio, Pierre-Olivier" userId="2b6b8fa3-1adf-4133-8ff0-9ad8f8f39005" providerId="ADAL" clId="{8E734D9E-30F5-47AE-93E8-E44566E55D7A}" dt="2023-04-13T20:29:05.855" v="6982"/>
          <ac:spMkLst>
            <pc:docMk/>
            <pc:sldMk cId="4239852043" sldId="27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23.421" v="8510"/>
          <ac:spMkLst>
            <pc:docMk/>
            <pc:sldMk cId="4239852043" sldId="277"/>
            <ac:spMk id="5" creationId="{B75F979C-A491-424C-A516-84E947D67BBE}"/>
          </ac:spMkLst>
        </pc:spChg>
        <pc:spChg chg="add del mod">
          <ac:chgData name="Montiglio, Pierre-Olivier" userId="2b6b8fa3-1adf-4133-8ff0-9ad8f8f39005" providerId="ADAL" clId="{8E734D9E-30F5-47AE-93E8-E44566E55D7A}" dt="2023-04-12T17:11:11.952" v="300"/>
          <ac:spMkLst>
            <pc:docMk/>
            <pc:sldMk cId="4239852043" sldId="277"/>
            <ac:spMk id="13" creationId="{D7C43374-0D7A-FC65-17FF-C42866AE7BD5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27" creationId="{3AF1EC22-AD06-8839-E191-A49B59337153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5:51.839" v="6909" actId="167"/>
          <ac:picMkLst>
            <pc:docMk/>
            <pc:sldMk cId="4239852043" sldId="277"/>
            <ac:picMk id="13" creationId="{F6DBF237-4BF1-D30A-DA6D-8081A063D423}"/>
          </ac:picMkLst>
        </pc:pic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30" creationId="{F9712045-BD6C-1754-E0BD-6C76A384C74F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4:44.065" v="8505" actId="20577"/>
        <pc:sldMkLst>
          <pc:docMk/>
          <pc:sldMk cId="1783262310" sldId="278"/>
        </pc:sldMkLst>
        <pc:spChg chg="mod">
          <ac:chgData name="Montiglio, Pierre-Olivier" userId="2b6b8fa3-1adf-4133-8ff0-9ad8f8f39005" providerId="ADAL" clId="{8E734D9E-30F5-47AE-93E8-E44566E55D7A}" dt="2023-04-13T20:30:17.704" v="7067" actId="20577"/>
          <ac:spMkLst>
            <pc:docMk/>
            <pc:sldMk cId="1783262310" sldId="27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30:32.490" v="7075" actId="27636"/>
          <ac:spMkLst>
            <pc:docMk/>
            <pc:sldMk cId="1783262310" sldId="27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44.065" v="8505" actId="20577"/>
          <ac:spMkLst>
            <pc:docMk/>
            <pc:sldMk cId="1783262310" sldId="278"/>
            <ac:spMk id="5" creationId="{B75F979C-A491-424C-A516-84E947D67BBE}"/>
          </ac:spMkLst>
        </pc:spChg>
        <pc:picChg chg="add mod">
          <ac:chgData name="Montiglio, Pierre-Olivier" userId="2b6b8fa3-1adf-4133-8ff0-9ad8f8f39005" providerId="ADAL" clId="{8E734D9E-30F5-47AE-93E8-E44566E55D7A}" dt="2023-04-13T20:26:22.344" v="6916" actId="167"/>
          <ac:picMkLst>
            <pc:docMk/>
            <pc:sldMk cId="1783262310" sldId="278"/>
            <ac:picMk id="7" creationId="{E9A252C4-B2DB-3190-5882-578B265D1B27}"/>
          </ac:picMkLst>
        </pc:picChg>
      </pc:sldChg>
      <pc:sldChg chg="addSp delSp modSp add mod modShow">
        <pc:chgData name="Montiglio, Pierre-Olivier" userId="2b6b8fa3-1adf-4133-8ff0-9ad8f8f39005" providerId="ADAL" clId="{8E734D9E-30F5-47AE-93E8-E44566E55D7A}" dt="2023-04-26T18:49:18.761" v="8535" actId="729"/>
        <pc:sldMkLst>
          <pc:docMk/>
          <pc:sldMk cId="422718445" sldId="279"/>
        </pc:sldMkLst>
        <pc:spChg chg="mod">
          <ac:chgData name="Montiglio, Pierre-Olivier" userId="2b6b8fa3-1adf-4133-8ff0-9ad8f8f39005" providerId="ADAL" clId="{8E734D9E-30F5-47AE-93E8-E44566E55D7A}" dt="2023-04-13T20:29:09.357" v="6983"/>
          <ac:spMkLst>
            <pc:docMk/>
            <pc:sldMk cId="422718445" sldId="27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6:12.005" v="6914" actId="207"/>
          <ac:spMkLst>
            <pc:docMk/>
            <pc:sldMk cId="422718445" sldId="279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27.237" v="8511"/>
          <ac:spMkLst>
            <pc:docMk/>
            <pc:sldMk cId="422718445" sldId="279"/>
            <ac:spMk id="5" creationId="{B75F979C-A491-424C-A516-84E947D67BBE}"/>
          </ac:spMkLst>
        </pc:spChg>
        <pc:spChg chg="add 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13" creationId="{D58E1FB9-FD85-6DEF-DA88-D2CFA64C673E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27" creationId="{3AF1EC22-AD06-8839-E191-A49B59337153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6:03.210" v="6912" actId="167"/>
          <ac:picMkLst>
            <pc:docMk/>
            <pc:sldMk cId="422718445" sldId="279"/>
            <ac:picMk id="10" creationId="{564D952D-EB23-2AA7-BA41-A0246AC843A4}"/>
          </ac:picMkLst>
        </pc:pic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0" creationId="{0017527C-73BC-FC38-325E-5D5D2D0C8B65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1" creationId="{64D22903-6490-371F-ABC2-0B2D0E89CFC6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30" creationId="{F9712045-BD6C-1754-E0BD-6C76A384C74F}"/>
          </ac:cxnSpMkLst>
        </pc:cxnChg>
      </pc:sldChg>
      <pc:sldChg chg="addSp modSp add mod">
        <pc:chgData name="Montiglio, Pierre-Olivier" userId="2b6b8fa3-1adf-4133-8ff0-9ad8f8f39005" providerId="ADAL" clId="{8E734D9E-30F5-47AE-93E8-E44566E55D7A}" dt="2023-04-26T18:54:05.209" v="8595" actId="20577"/>
        <pc:sldMkLst>
          <pc:docMk/>
          <pc:sldMk cId="1624644338" sldId="280"/>
        </pc:sldMkLst>
        <pc:spChg chg="mod">
          <ac:chgData name="Montiglio, Pierre-Olivier" userId="2b6b8fa3-1adf-4133-8ff0-9ad8f8f39005" providerId="ADAL" clId="{8E734D9E-30F5-47AE-93E8-E44566E55D7A}" dt="2023-04-13T20:31:13.956" v="7087" actId="20577"/>
          <ac:spMkLst>
            <pc:docMk/>
            <pc:sldMk cId="1624644338" sldId="280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4:05.209" v="8595" actId="20577"/>
          <ac:spMkLst>
            <pc:docMk/>
            <pc:sldMk cId="1624644338" sldId="280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55.296" v="8506"/>
          <ac:spMkLst>
            <pc:docMk/>
            <pc:sldMk cId="1624644338" sldId="280"/>
            <ac:spMk id="5" creationId="{B75F979C-A491-424C-A516-84E947D67BBE}"/>
          </ac:spMkLst>
        </pc:spChg>
        <pc:picChg chg="add mod">
          <ac:chgData name="Montiglio, Pierre-Olivier" userId="2b6b8fa3-1adf-4133-8ff0-9ad8f8f39005" providerId="ADAL" clId="{8E734D9E-30F5-47AE-93E8-E44566E55D7A}" dt="2023-04-13T20:26:45.465" v="6921" actId="167"/>
          <ac:picMkLst>
            <pc:docMk/>
            <pc:sldMk cId="1624644338" sldId="280"/>
            <ac:picMk id="7" creationId="{2A6CBA4D-D685-989C-901A-12E73910DDDC}"/>
          </ac:picMkLst>
        </pc:picChg>
      </pc:sldChg>
      <pc:sldChg chg="add del">
        <pc:chgData name="Montiglio, Pierre-Olivier" userId="2b6b8fa3-1adf-4133-8ff0-9ad8f8f39005" providerId="ADAL" clId="{8E734D9E-30F5-47AE-93E8-E44566E55D7A}" dt="2023-04-13T17:16:18.631" v="2551" actId="47"/>
        <pc:sldMkLst>
          <pc:docMk/>
          <pc:sldMk cId="2689902915" sldId="281"/>
        </pc:sldMkLst>
      </pc:sldChg>
      <pc:sldChg chg="addSp modSp add mod modNotesTx">
        <pc:chgData name="Montiglio, Pierre-Olivier" userId="2b6b8fa3-1adf-4133-8ff0-9ad8f8f39005" providerId="ADAL" clId="{8E734D9E-30F5-47AE-93E8-E44566E55D7A}" dt="2023-05-02T19:10:29.807" v="20428"/>
        <pc:sldMkLst>
          <pc:docMk/>
          <pc:sldMk cId="1284776173" sldId="282"/>
        </pc:sldMkLst>
        <pc:spChg chg="mod">
          <ac:chgData name="Montiglio, Pierre-Olivier" userId="2b6b8fa3-1adf-4133-8ff0-9ad8f8f39005" providerId="ADAL" clId="{8E734D9E-30F5-47AE-93E8-E44566E55D7A}" dt="2023-05-02T19:10:29.807" v="20428"/>
          <ac:spMkLst>
            <pc:docMk/>
            <pc:sldMk cId="1284776173" sldId="282"/>
            <ac:spMk id="3" creationId="{46B05C71-9885-563E-685C-EAF849744A38}"/>
          </ac:spMkLst>
        </pc:spChg>
        <pc:picChg chg="add mod ord modCrop">
          <ac:chgData name="Montiglio, Pierre-Olivier" userId="2b6b8fa3-1adf-4133-8ff0-9ad8f8f39005" providerId="ADAL" clId="{8E734D9E-30F5-47AE-93E8-E44566E55D7A}" dt="2023-04-12T18:29:51.113" v="2300" actId="167"/>
          <ac:picMkLst>
            <pc:docMk/>
            <pc:sldMk cId="1284776173" sldId="282"/>
            <ac:picMk id="7" creationId="{319E6D5B-6FAF-9EDA-7645-FE12410A5AE3}"/>
          </ac:picMkLst>
        </pc:picChg>
      </pc:sldChg>
      <pc:sldChg chg="modSp add mod modCm modNotesTx">
        <pc:chgData name="Montiglio, Pierre-Olivier" userId="2b6b8fa3-1adf-4133-8ff0-9ad8f8f39005" providerId="ADAL" clId="{8E734D9E-30F5-47AE-93E8-E44566E55D7A}" dt="2023-05-02T19:10:20.645" v="20427" actId="20577"/>
        <pc:sldMkLst>
          <pc:docMk/>
          <pc:sldMk cId="3996201517" sldId="283"/>
        </pc:sldMkLst>
        <pc:spChg chg="mod">
          <ac:chgData name="Montiglio, Pierre-Olivier" userId="2b6b8fa3-1adf-4133-8ff0-9ad8f8f39005" providerId="ADAL" clId="{8E734D9E-30F5-47AE-93E8-E44566E55D7A}" dt="2023-04-26T18:29:34.605" v="8236" actId="14"/>
          <ac:spMkLst>
            <pc:docMk/>
            <pc:sldMk cId="3996201517" sldId="283"/>
            <ac:spMk id="3" creationId="{46B05C71-9885-563E-685C-EAF849744A3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9:45.385" v="8237"/>
              <pc2:cmMkLst xmlns:pc2="http://schemas.microsoft.com/office/powerpoint/2019/9/main/command">
                <pc:docMk/>
                <pc:sldMk cId="3996201517" sldId="283"/>
                <pc2:cmMk id="{D4DBA8BB-0381-4E6B-AD55-2D466572259F}"/>
              </pc2:cmMkLst>
              <pc226:cmRplyChg chg="add">
                <pc226:chgData name="Montiglio, Pierre-Olivier" userId="2b6b8fa3-1adf-4133-8ff0-9ad8f8f39005" providerId="ADAL" clId="{8E734D9E-30F5-47AE-93E8-E44566E55D7A}" dt="2023-04-26T18:29:45.385" v="8237"/>
                <pc2:cmRplyMkLst xmlns:pc2="http://schemas.microsoft.com/office/powerpoint/2019/9/main/command">
                  <pc:docMk/>
                  <pc:sldMk cId="3996201517" sldId="283"/>
                  <pc2:cmMk id="{D4DBA8BB-0381-4E6B-AD55-2D466572259F}"/>
                  <pc2:cmRplyMk id="{D0B9B7A9-1FE4-4F8C-A5D4-A1E02C4BF20B}"/>
                </pc2:cmRplyMkLst>
              </pc226:cmRplyChg>
            </pc226:cmChg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30:01.446" v="8238"/>
              <pc2:cmMkLst xmlns:pc2="http://schemas.microsoft.com/office/powerpoint/2019/9/main/command">
                <pc:docMk/>
                <pc:sldMk cId="3996201517" sldId="283"/>
                <pc2:cmMk id="{594DFAC5-4FAD-43B2-9E9A-231C0CD6C386}"/>
              </pc2:cmMkLst>
              <pc226:cmRplyChg chg="add">
                <pc226:chgData name="Montiglio, Pierre-Olivier" userId="2b6b8fa3-1adf-4133-8ff0-9ad8f8f39005" providerId="ADAL" clId="{8E734D9E-30F5-47AE-93E8-E44566E55D7A}" dt="2023-04-26T18:30:01.446" v="8238"/>
                <pc2:cmRplyMkLst xmlns:pc2="http://schemas.microsoft.com/office/powerpoint/2019/9/main/command">
                  <pc:docMk/>
                  <pc:sldMk cId="3996201517" sldId="283"/>
                  <pc2:cmMk id="{594DFAC5-4FAD-43B2-9E9A-231C0CD6C386}"/>
                  <pc2:cmRplyMk id="{ABC262CE-6617-492F-BF0A-204984E16842}"/>
                </pc2:cmRplyMkLst>
              </pc226:cmRplyChg>
            </pc226:cmChg>
          </p:ext>
        </pc:extLst>
      </pc:sldChg>
      <pc:sldChg chg="addSp modSp add mod">
        <pc:chgData name="Montiglio, Pierre-Olivier" userId="2b6b8fa3-1adf-4133-8ff0-9ad8f8f39005" providerId="ADAL" clId="{8E734D9E-30F5-47AE-93E8-E44566E55D7A}" dt="2023-04-26T18:36:25.841" v="8319" actId="20577"/>
        <pc:sldMkLst>
          <pc:docMk/>
          <pc:sldMk cId="1239151489" sldId="284"/>
        </pc:sldMkLst>
        <pc:spChg chg="mod">
          <ac:chgData name="Montiglio, Pierre-Olivier" userId="2b6b8fa3-1adf-4133-8ff0-9ad8f8f39005" providerId="ADAL" clId="{8E734D9E-30F5-47AE-93E8-E44566E55D7A}" dt="2023-04-13T20:19:53.003" v="6765" actId="207"/>
          <ac:spMkLst>
            <pc:docMk/>
            <pc:sldMk cId="1239151489" sldId="284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36:25.841" v="8319" actId="20577"/>
          <ac:spMkLst>
            <pc:docMk/>
            <pc:sldMk cId="1239151489" sldId="284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8:22:41.180" v="4179" actId="20577"/>
          <ac:spMkLst>
            <pc:docMk/>
            <pc:sldMk cId="1239151489" sldId="284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7:51.207" v="6962"/>
          <ac:picMkLst>
            <pc:docMk/>
            <pc:sldMk cId="1239151489" sldId="284"/>
            <ac:picMk id="7" creationId="{006FE030-1D7C-7864-3612-368E7553DF37}"/>
          </ac:picMkLst>
        </pc:picChg>
      </pc:sldChg>
      <pc:sldChg chg="addSp modSp add mod">
        <pc:chgData name="Montiglio, Pierre-Olivier" userId="2b6b8fa3-1adf-4133-8ff0-9ad8f8f39005" providerId="ADAL" clId="{8E734D9E-30F5-47AE-93E8-E44566E55D7A}" dt="2023-05-16T20:22:52.736" v="20434" actId="27636"/>
        <pc:sldMkLst>
          <pc:docMk/>
          <pc:sldMk cId="819084976" sldId="285"/>
        </pc:sldMkLst>
        <pc:spChg chg="mod">
          <ac:chgData name="Montiglio, Pierre-Olivier" userId="2b6b8fa3-1adf-4133-8ff0-9ad8f8f39005" providerId="ADAL" clId="{8E734D9E-30F5-47AE-93E8-E44566E55D7A}" dt="2023-04-13T20:20:57.206" v="6771" actId="207"/>
          <ac:spMkLst>
            <pc:docMk/>
            <pc:sldMk cId="819084976" sldId="28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5-16T20:22:52.736" v="20434" actId="27636"/>
          <ac:spMkLst>
            <pc:docMk/>
            <pc:sldMk cId="819084976" sldId="28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9:28:09.351" v="5367" actId="20577"/>
          <ac:spMkLst>
            <pc:docMk/>
            <pc:sldMk cId="819084976" sldId="285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0:51.106" v="6769" actId="167"/>
          <ac:picMkLst>
            <pc:docMk/>
            <pc:sldMk cId="819084976" sldId="285"/>
            <ac:picMk id="7" creationId="{3C1A77C9-13F6-E730-7108-5AEC057C7480}"/>
          </ac:picMkLst>
        </pc:picChg>
      </pc:sldChg>
      <pc:sldChg chg="addSp modSp add mod ord modShow">
        <pc:chgData name="Montiglio, Pierre-Olivier" userId="2b6b8fa3-1adf-4133-8ff0-9ad8f8f39005" providerId="ADAL" clId="{8E734D9E-30F5-47AE-93E8-E44566E55D7A}" dt="2023-04-18T21:22:57.331" v="8018" actId="729"/>
        <pc:sldMkLst>
          <pc:docMk/>
          <pc:sldMk cId="3956238899" sldId="286"/>
        </pc:sldMkLst>
        <pc:spChg chg="mod">
          <ac:chgData name="Montiglio, Pierre-Olivier" userId="2b6b8fa3-1adf-4133-8ff0-9ad8f8f39005" providerId="ADAL" clId="{8E734D9E-30F5-47AE-93E8-E44566E55D7A}" dt="2023-04-13T20:21:19.123" v="6775" actId="207"/>
          <ac:spMkLst>
            <pc:docMk/>
            <pc:sldMk cId="3956238899" sldId="28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1:16.535" v="6774" actId="207"/>
          <ac:spMkLst>
            <pc:docMk/>
            <pc:sldMk cId="3956238899" sldId="286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9:24:51.778" v="5243" actId="20577"/>
          <ac:spMkLst>
            <pc:docMk/>
            <pc:sldMk cId="3956238899" sldId="286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1:05.857" v="6773" actId="167"/>
          <ac:picMkLst>
            <pc:docMk/>
            <pc:sldMk cId="3956238899" sldId="286"/>
            <ac:picMk id="7" creationId="{A67015FF-B143-7AE7-C8F3-634E9E202208}"/>
          </ac:picMkLst>
        </pc:picChg>
      </pc:sldChg>
      <pc:sldChg chg="modSp add mod modShow">
        <pc:chgData name="Montiglio, Pierre-Olivier" userId="2b6b8fa3-1adf-4133-8ff0-9ad8f8f39005" providerId="ADAL" clId="{8E734D9E-30F5-47AE-93E8-E44566E55D7A}" dt="2023-04-26T18:45:36.437" v="8512" actId="6549"/>
        <pc:sldMkLst>
          <pc:docMk/>
          <pc:sldMk cId="2183140331" sldId="287"/>
        </pc:sldMkLst>
        <pc:spChg chg="mod">
          <ac:chgData name="Montiglio, Pierre-Olivier" userId="2b6b8fa3-1adf-4133-8ff0-9ad8f8f39005" providerId="ADAL" clId="{8E734D9E-30F5-47AE-93E8-E44566E55D7A}" dt="2023-04-13T19:29:36.455" v="5386" actId="20577"/>
          <ac:spMkLst>
            <pc:docMk/>
            <pc:sldMk cId="2183140331" sldId="28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19:06:34.317" v="5089" actId="20577"/>
          <ac:spMkLst>
            <pc:docMk/>
            <pc:sldMk cId="2183140331" sldId="287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36.437" v="8512" actId="6549"/>
          <ac:spMkLst>
            <pc:docMk/>
            <pc:sldMk cId="2183140331" sldId="287"/>
            <ac:spMk id="5" creationId="{A735E508-E18D-451D-A08F-3D27389946F4}"/>
          </ac:spMkLst>
        </pc:spChg>
      </pc:sldChg>
      <pc:sldChg chg="add del">
        <pc:chgData name="Montiglio, Pierre-Olivier" userId="2b6b8fa3-1adf-4133-8ff0-9ad8f8f39005" providerId="ADAL" clId="{8E734D9E-30F5-47AE-93E8-E44566E55D7A}" dt="2023-04-13T20:13:07.359" v="6530"/>
        <pc:sldMkLst>
          <pc:docMk/>
          <pc:sldMk cId="1361507436" sldId="288"/>
        </pc:sldMkLst>
      </pc:sldChg>
      <pc:sldChg chg="addSp modSp new mod ord">
        <pc:chgData name="Montiglio, Pierre-Olivier" userId="2b6b8fa3-1adf-4133-8ff0-9ad8f8f39005" providerId="ADAL" clId="{8E734D9E-30F5-47AE-93E8-E44566E55D7A}" dt="2023-04-13T20:14:14.118" v="6626" actId="207"/>
        <pc:sldMkLst>
          <pc:docMk/>
          <pc:sldMk cId="1973437834" sldId="288"/>
        </pc:sldMkLst>
        <pc:spChg chg="mod">
          <ac:chgData name="Montiglio, Pierre-Olivier" userId="2b6b8fa3-1adf-4133-8ff0-9ad8f8f39005" providerId="ADAL" clId="{8E734D9E-30F5-47AE-93E8-E44566E55D7A}" dt="2023-04-13T20:13:49.715" v="6579" actId="20577"/>
          <ac:spMkLst>
            <pc:docMk/>
            <pc:sldMk cId="1973437834" sldId="288"/>
            <ac:spMk id="2" creationId="{1D9AACE1-68B6-1C84-AEAF-367CFF7EF3C5}"/>
          </ac:spMkLst>
        </pc:spChg>
        <pc:spChg chg="mod">
          <ac:chgData name="Montiglio, Pierre-Olivier" userId="2b6b8fa3-1adf-4133-8ff0-9ad8f8f39005" providerId="ADAL" clId="{8E734D9E-30F5-47AE-93E8-E44566E55D7A}" dt="2023-04-13T20:14:14.118" v="6626" actId="207"/>
          <ac:spMkLst>
            <pc:docMk/>
            <pc:sldMk cId="1973437834" sldId="288"/>
            <ac:spMk id="3" creationId="{8AC228C5-E69E-4C3D-98F8-4C7058D6DAA0}"/>
          </ac:spMkLst>
        </pc:spChg>
        <pc:picChg chg="add mod">
          <ac:chgData name="Montiglio, Pierre-Olivier" userId="2b6b8fa3-1adf-4133-8ff0-9ad8f8f39005" providerId="ADAL" clId="{8E734D9E-30F5-47AE-93E8-E44566E55D7A}" dt="2023-04-13T20:13:31.596" v="6537" actId="167"/>
          <ac:picMkLst>
            <pc:docMk/>
            <pc:sldMk cId="1973437834" sldId="288"/>
            <ac:picMk id="7" creationId="{92EAFFB7-8EA8-4F1D-37FF-10B8B14FCAD3}"/>
          </ac:picMkLst>
        </pc:picChg>
      </pc:sldChg>
      <pc:sldChg chg="addSp delSp modSp add mod ord">
        <pc:chgData name="Montiglio, Pierre-Olivier" userId="2b6b8fa3-1adf-4133-8ff0-9ad8f8f39005" providerId="ADAL" clId="{8E734D9E-30F5-47AE-93E8-E44566E55D7A}" dt="2023-04-13T20:27:33.115" v="6961" actId="20577"/>
        <pc:sldMkLst>
          <pc:docMk/>
          <pc:sldMk cId="926872971" sldId="289"/>
        </pc:sldMkLst>
        <pc:spChg chg="mod">
          <ac:chgData name="Montiglio, Pierre-Olivier" userId="2b6b8fa3-1adf-4133-8ff0-9ad8f8f39005" providerId="ADAL" clId="{8E734D9E-30F5-47AE-93E8-E44566E55D7A}" dt="2023-04-13T20:15:07.923" v="6696" actId="20577"/>
          <ac:spMkLst>
            <pc:docMk/>
            <pc:sldMk cId="926872971" sldId="289"/>
            <ac:spMk id="2" creationId="{1D9AACE1-68B6-1C84-AEAF-367CFF7EF3C5}"/>
          </ac:spMkLst>
        </pc:spChg>
        <pc:spChg chg="mod">
          <ac:chgData name="Montiglio, Pierre-Olivier" userId="2b6b8fa3-1adf-4133-8ff0-9ad8f8f39005" providerId="ADAL" clId="{8E734D9E-30F5-47AE-93E8-E44566E55D7A}" dt="2023-04-13T20:27:33.115" v="6961" actId="20577"/>
          <ac:spMkLst>
            <pc:docMk/>
            <pc:sldMk cId="926872971" sldId="289"/>
            <ac:spMk id="3" creationId="{8AC228C5-E69E-4C3D-98F8-4C7058D6DAA0}"/>
          </ac:spMkLst>
        </pc:spChg>
        <pc:picChg chg="del">
          <ac:chgData name="Montiglio, Pierre-Olivier" userId="2b6b8fa3-1adf-4133-8ff0-9ad8f8f39005" providerId="ADAL" clId="{8E734D9E-30F5-47AE-93E8-E44566E55D7A}" dt="2023-04-13T20:17:58.965" v="6753" actId="478"/>
          <ac:picMkLst>
            <pc:docMk/>
            <pc:sldMk cId="926872971" sldId="289"/>
            <ac:picMk id="7" creationId="{92EAFFB7-8EA8-4F1D-37FF-10B8B14FCAD3}"/>
          </ac:picMkLst>
        </pc:picChg>
        <pc:picChg chg="add mod">
          <ac:chgData name="Montiglio, Pierre-Olivier" userId="2b6b8fa3-1adf-4133-8ff0-9ad8f8f39005" providerId="ADAL" clId="{8E734D9E-30F5-47AE-93E8-E44566E55D7A}" dt="2023-04-13T20:19:29.990" v="6761" actId="167"/>
          <ac:picMkLst>
            <pc:docMk/>
            <pc:sldMk cId="926872971" sldId="289"/>
            <ac:picMk id="2050" creationId="{A2049CF3-2055-A7BB-7461-29A9D2D3F24F}"/>
          </ac:picMkLst>
        </pc:picChg>
      </pc:sldChg>
      <pc:sldChg chg="modSp add del mod">
        <pc:chgData name="Montiglio, Pierre-Olivier" userId="2b6b8fa3-1adf-4133-8ff0-9ad8f8f39005" providerId="ADAL" clId="{8E734D9E-30F5-47AE-93E8-E44566E55D7A}" dt="2023-04-13T20:25:24.073" v="6903" actId="47"/>
        <pc:sldMkLst>
          <pc:docMk/>
          <pc:sldMk cId="3873767420" sldId="290"/>
        </pc:sldMkLst>
        <pc:spChg chg="mod">
          <ac:chgData name="Montiglio, Pierre-Olivier" userId="2b6b8fa3-1adf-4133-8ff0-9ad8f8f39005" providerId="ADAL" clId="{8E734D9E-30F5-47AE-93E8-E44566E55D7A}" dt="2023-04-13T20:24:54.309" v="6896" actId="1035"/>
          <ac:spMkLst>
            <pc:docMk/>
            <pc:sldMk cId="3873767420" sldId="290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4:54.309" v="6896" actId="1035"/>
          <ac:spMkLst>
            <pc:docMk/>
            <pc:sldMk cId="3873767420" sldId="290"/>
            <ac:spMk id="45" creationId="{AC0E039A-E052-CEF3-E86C-B35EA2D7B203}"/>
          </ac:spMkLst>
        </pc:spChg>
      </pc:sldChg>
      <pc:sldChg chg="addSp delSp modSp add mod modNotesTx">
        <pc:chgData name="Montiglio, Pierre-Olivier" userId="2b6b8fa3-1adf-4133-8ff0-9ad8f8f39005" providerId="ADAL" clId="{8E734D9E-30F5-47AE-93E8-E44566E55D7A}" dt="2023-05-02T14:20:34.087" v="9415" actId="20577"/>
        <pc:sldMkLst>
          <pc:docMk/>
          <pc:sldMk cId="4108248965" sldId="290"/>
        </pc:sldMkLst>
        <pc:spChg chg="mod">
          <ac:chgData name="Montiglio, Pierre-Olivier" userId="2b6b8fa3-1adf-4133-8ff0-9ad8f8f39005" providerId="ADAL" clId="{8E734D9E-30F5-47AE-93E8-E44566E55D7A}" dt="2023-04-18T18:19:02.643" v="7095" actId="20577"/>
          <ac:spMkLst>
            <pc:docMk/>
            <pc:sldMk cId="4108248965" sldId="290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8T18:20:52.748" v="7258" actId="20577"/>
          <ac:spMkLst>
            <pc:docMk/>
            <pc:sldMk cId="4108248965" sldId="290"/>
            <ac:spMk id="3" creationId="{46B05C71-9885-563E-685C-EAF849744A38}"/>
          </ac:spMkLst>
        </pc:spChg>
        <pc:spChg chg="del">
          <ac:chgData name="Montiglio, Pierre-Olivier" userId="2b6b8fa3-1adf-4133-8ff0-9ad8f8f39005" providerId="ADAL" clId="{8E734D9E-30F5-47AE-93E8-E44566E55D7A}" dt="2023-04-18T18:19:43.083" v="7236" actId="478"/>
          <ac:spMkLst>
            <pc:docMk/>
            <pc:sldMk cId="4108248965" sldId="290"/>
            <ac:spMk id="6" creationId="{0ADA9F1E-6B71-0677-6D59-C170FD61BC29}"/>
          </ac:spMkLst>
        </pc:sp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1" creationId="{D51D8074-11E7-77EE-A0FC-5748457EEA8C}"/>
          </ac:picMkLst>
        </pc:picChg>
        <pc:picChg chg="add mod">
          <ac:chgData name="Montiglio, Pierre-Olivier" userId="2b6b8fa3-1adf-4133-8ff0-9ad8f8f39005" providerId="ADAL" clId="{8E734D9E-30F5-47AE-93E8-E44566E55D7A}" dt="2023-04-18T18:20:21.966" v="7238" actId="1076"/>
          <ac:picMkLst>
            <pc:docMk/>
            <pc:sldMk cId="4108248965" sldId="290"/>
            <ac:picMk id="1026" creationId="{E56175ED-BC01-6F19-D137-72E26E3958F9}"/>
          </ac:picMkLst>
        </pc:pic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028" creationId="{88A8829D-F098-F1FD-DEF8-7985C5230DD9}"/>
          </ac:picMkLst>
        </pc:pic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030" creationId="{19F6216A-CDA7-3F89-687D-F5CA00FE584B}"/>
          </ac:picMkLst>
        </pc:picChg>
      </pc:sldChg>
      <pc:sldChg chg="add">
        <pc:chgData name="Montiglio, Pierre-Olivier" userId="2b6b8fa3-1adf-4133-8ff0-9ad8f8f39005" providerId="ADAL" clId="{8E734D9E-30F5-47AE-93E8-E44566E55D7A}" dt="2023-04-18T20:40:58.200" v="7318"/>
        <pc:sldMkLst>
          <pc:docMk/>
          <pc:sldMk cId="344394397" sldId="291"/>
        </pc:sldMkLst>
      </pc:sldChg>
      <pc:sldChg chg="add del">
        <pc:chgData name="Montiglio, Pierre-Olivier" userId="2b6b8fa3-1adf-4133-8ff0-9ad8f8f39005" providerId="ADAL" clId="{8E734D9E-30F5-47AE-93E8-E44566E55D7A}" dt="2023-04-13T20:25:22.728" v="6902" actId="47"/>
        <pc:sldMkLst>
          <pc:docMk/>
          <pc:sldMk cId="3448340981" sldId="291"/>
        </pc:sldMkLst>
      </pc:sldChg>
      <pc:sldChg chg="add del">
        <pc:chgData name="Montiglio, Pierre-Olivier" userId="2b6b8fa3-1adf-4133-8ff0-9ad8f8f39005" providerId="ADAL" clId="{8E734D9E-30F5-47AE-93E8-E44566E55D7A}" dt="2023-04-13T20:25:15.616" v="6899" actId="47"/>
        <pc:sldMkLst>
          <pc:docMk/>
          <pc:sldMk cId="1391379857" sldId="292"/>
        </pc:sldMkLst>
      </pc:sldChg>
      <pc:sldChg chg="modSp new mod modShow">
        <pc:chgData name="Montiglio, Pierre-Olivier" userId="2b6b8fa3-1adf-4133-8ff0-9ad8f8f39005" providerId="ADAL" clId="{8E734D9E-30F5-47AE-93E8-E44566E55D7A}" dt="2023-04-25T15:25:44.663" v="8022" actId="729"/>
        <pc:sldMkLst>
          <pc:docMk/>
          <pc:sldMk cId="1853482882" sldId="292"/>
        </pc:sldMkLst>
        <pc:spChg chg="mod">
          <ac:chgData name="Montiglio, Pierre-Olivier" userId="2b6b8fa3-1adf-4133-8ff0-9ad8f8f39005" providerId="ADAL" clId="{8E734D9E-30F5-47AE-93E8-E44566E55D7A}" dt="2023-04-25T15:25:38.752" v="8021" actId="27636"/>
          <ac:spMkLst>
            <pc:docMk/>
            <pc:sldMk cId="1853482882" sldId="292"/>
            <ac:spMk id="3" creationId="{6ADAA446-00B1-F3D9-213B-BAB851E13EDF}"/>
          </ac:spMkLst>
        </pc:spChg>
      </pc:sldChg>
      <pc:sldChg chg="add mod modShow">
        <pc:chgData name="Montiglio, Pierre-Olivier" userId="2b6b8fa3-1adf-4133-8ff0-9ad8f8f39005" providerId="ADAL" clId="{8E734D9E-30F5-47AE-93E8-E44566E55D7A}" dt="2023-04-26T18:48:08.015" v="8526" actId="729"/>
        <pc:sldMkLst>
          <pc:docMk/>
          <pc:sldMk cId="749587228" sldId="293"/>
        </pc:sldMkLst>
      </pc:sldChg>
      <pc:sldChg chg="add mod modShow">
        <pc:chgData name="Montiglio, Pierre-Olivier" userId="2b6b8fa3-1adf-4133-8ff0-9ad8f8f39005" providerId="ADAL" clId="{8E734D9E-30F5-47AE-93E8-E44566E55D7A}" dt="2023-04-26T18:53:07.272" v="8569" actId="729"/>
        <pc:sldMkLst>
          <pc:docMk/>
          <pc:sldMk cId="3178280105" sldId="29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574470784" sldId="295"/>
        </pc:sldMkLst>
      </pc:sldChg>
      <pc:sldChg chg="modSp add mod">
        <pc:chgData name="Montiglio, Pierre-Olivier" userId="2b6b8fa3-1adf-4133-8ff0-9ad8f8f39005" providerId="ADAL" clId="{8E734D9E-30F5-47AE-93E8-E44566E55D7A}" dt="2023-05-16T20:22:52.620" v="20431" actId="27636"/>
        <pc:sldMkLst>
          <pc:docMk/>
          <pc:sldMk cId="470920858" sldId="300"/>
        </pc:sldMkLst>
        <pc:spChg chg="mod">
          <ac:chgData name="Montiglio, Pierre-Olivier" userId="2b6b8fa3-1adf-4133-8ff0-9ad8f8f39005" providerId="ADAL" clId="{8E734D9E-30F5-47AE-93E8-E44566E55D7A}" dt="2023-05-16T20:22:52.620" v="20431" actId="27636"/>
          <ac:spMkLst>
            <pc:docMk/>
            <pc:sldMk cId="470920858" sldId="300"/>
            <ac:spMk id="3" creationId="{00000000-0000-0000-0000-000000000000}"/>
          </ac:spMkLst>
        </pc:spChg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566521371" sldId="30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67059141" sldId="313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067909967" sldId="315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06869694" sldId="316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983682308" sldId="31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611072181" sldId="32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879022423" sldId="32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85194036" sldId="41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537307854" sldId="41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925197033" sldId="42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403988641" sldId="421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867455599" sldId="42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744959524" sldId="42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092563887" sldId="42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650044643" sldId="429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573075241" sldId="43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861162029" sldId="43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81469527" sldId="492"/>
        </pc:sldMkLst>
      </pc:sldChg>
      <pc:sldChg chg="modSp add mod">
        <pc:chgData name="Montiglio, Pierre-Olivier" userId="2b6b8fa3-1adf-4133-8ff0-9ad8f8f39005" providerId="ADAL" clId="{8E734D9E-30F5-47AE-93E8-E44566E55D7A}" dt="2023-05-16T20:22:52.609" v="20430" actId="27636"/>
        <pc:sldMkLst>
          <pc:docMk/>
          <pc:sldMk cId="263212317" sldId="507"/>
        </pc:sldMkLst>
        <pc:spChg chg="mod">
          <ac:chgData name="Montiglio, Pierre-Olivier" userId="2b6b8fa3-1adf-4133-8ff0-9ad8f8f39005" providerId="ADAL" clId="{8E734D9E-30F5-47AE-93E8-E44566E55D7A}" dt="2023-05-16T20:22:52.609" v="20430" actId="27636"/>
          <ac:spMkLst>
            <pc:docMk/>
            <pc:sldMk cId="263212317" sldId="507"/>
            <ac:spMk id="2" creationId="{06DCDA31-66A5-4017-96AC-008FCAFCD2F5}"/>
          </ac:spMkLst>
        </pc:spChg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970316419" sldId="50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7449167" sldId="51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758415881" sldId="525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915542921" sldId="52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125683802" sldId="530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2885930079" sldId="552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1186740479" sldId="555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3544691460" sldId="556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456238" sldId="56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330953811" sldId="561"/>
        </pc:sldMkLst>
      </pc:sldChg>
      <pc:sldChg chg="modSp add mod">
        <pc:chgData name="Montiglio, Pierre-Olivier" userId="2b6b8fa3-1adf-4133-8ff0-9ad8f8f39005" providerId="ADAL" clId="{8E734D9E-30F5-47AE-93E8-E44566E55D7A}" dt="2023-05-16T20:22:52.624" v="20432" actId="27636"/>
        <pc:sldMkLst>
          <pc:docMk/>
          <pc:sldMk cId="2413843894" sldId="565"/>
        </pc:sldMkLst>
        <pc:spChg chg="mod">
          <ac:chgData name="Montiglio, Pierre-Olivier" userId="2b6b8fa3-1adf-4133-8ff0-9ad8f8f39005" providerId="ADAL" clId="{8E734D9E-30F5-47AE-93E8-E44566E55D7A}" dt="2023-05-16T20:22:52.624" v="20432" actId="27636"/>
          <ac:spMkLst>
            <pc:docMk/>
            <pc:sldMk cId="2413843894" sldId="565"/>
            <ac:spMk id="3" creationId="{00000000-0000-0000-0000-000000000000}"/>
          </ac:spMkLst>
        </pc:spChg>
      </pc:sldChg>
      <pc:sldChg chg="add modTransition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0" sldId="566"/>
        </pc:sldMkLst>
      </pc:sldChg>
      <pc:sldChg chg="modSp add mod">
        <pc:chgData name="Montiglio, Pierre-Olivier" userId="2b6b8fa3-1adf-4133-8ff0-9ad8f8f39005" providerId="ADAL" clId="{8E734D9E-30F5-47AE-93E8-E44566E55D7A}" dt="2023-05-16T20:22:52.627" v="20433" actId="27636"/>
        <pc:sldMkLst>
          <pc:docMk/>
          <pc:sldMk cId="2790641108" sldId="567"/>
        </pc:sldMkLst>
        <pc:spChg chg="mod">
          <ac:chgData name="Montiglio, Pierre-Olivier" userId="2b6b8fa3-1adf-4133-8ff0-9ad8f8f39005" providerId="ADAL" clId="{8E734D9E-30F5-47AE-93E8-E44566E55D7A}" dt="2023-05-16T20:22:52.627" v="20433" actId="27636"/>
          <ac:spMkLst>
            <pc:docMk/>
            <pc:sldMk cId="2790641108" sldId="567"/>
            <ac:spMk id="3" creationId="{00000000-0000-0000-0000-000000000000}"/>
          </ac:spMkLst>
        </pc:spChg>
      </pc:sldChg>
    </pc:docChg>
  </pc:docChgLst>
  <pc:docChgLst>
    <pc:chgData name="Fraser Franco, Maxime" userId="S::ae491231@ens.uqam.ca::2731fdd6-640f-4176-ad14-4c5aa6e8d9f3" providerId="AD" clId="Web-{5489BDFF-B008-A3A7-1BD5-5170DEF4036A}"/>
    <pc:docChg chg="modSld">
      <pc:chgData name="Fraser Franco, Maxime" userId="S::ae491231@ens.uqam.ca::2731fdd6-640f-4176-ad14-4c5aa6e8d9f3" providerId="AD" clId="Web-{5489BDFF-B008-A3A7-1BD5-5170DEF4036A}" dt="2023-04-04T15:26:21.860" v="0" actId="20577"/>
      <pc:docMkLst>
        <pc:docMk/>
      </pc:docMkLst>
      <pc:sldChg chg="modSp">
        <pc:chgData name="Fraser Franco, Maxime" userId="S::ae491231@ens.uqam.ca::2731fdd6-640f-4176-ad14-4c5aa6e8d9f3" providerId="AD" clId="Web-{5489BDFF-B008-A3A7-1BD5-5170DEF4036A}" dt="2023-04-04T15:26:21.860" v="0" actId="20577"/>
        <pc:sldMkLst>
          <pc:docMk/>
          <pc:sldMk cId="833065076" sldId="256"/>
        </pc:sldMkLst>
        <pc:spChg chg="mod">
          <ac:chgData name="Fraser Franco, Maxime" userId="S::ae491231@ens.uqam.ca::2731fdd6-640f-4176-ad14-4c5aa6e8d9f3" providerId="AD" clId="Web-{5489BDFF-B008-A3A7-1BD5-5170DEF4036A}" dt="2023-04-04T15:26:21.860" v="0" actId="20577"/>
          <ac:spMkLst>
            <pc:docMk/>
            <pc:sldMk cId="833065076" sldId="256"/>
            <ac:spMk id="3" creationId="{17723FED-3FA8-5C15-96AC-C68173F7042E}"/>
          </ac:spMkLst>
        </pc:spChg>
      </pc:sldChg>
    </pc:docChg>
  </pc:docChgLst>
</pc:chgInfo>
</file>

<file path=ppt/comments/modernComment_101_AF0CB0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3874E4-5C35-49A1-ACBE-D86BCFC37C13}" authorId="{FDBE3BCE-50FB-1483-4292-9D9F28E63423}" status="resolved" created="2023-04-25T13:50:26.27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36844346" sldId="257"/>
      <ac:spMk id="2" creationId="{B2E0CD40-81BA-4E48-38F7-E629C5EEF4D8}"/>
      <ac:txMk cp="0" len="31">
        <ac:context len="32" hash="2352564083"/>
      </ac:txMk>
    </ac:txMkLst>
    <p188:pos x="8188816" y="1051774"/>
    <p188:txBody>
      <a:bodyPr/>
      <a:lstStyle/>
      <a:p>
        <a:r>
          <a:rPr lang="fr-CA"/>
          <a:t>Consumer-resource interactions maybe?</a:t>
        </a:r>
      </a:p>
    </p188:txBody>
  </p188:cm>
</p188:cmLst>
</file>

<file path=ppt/comments/modernComment_102_D90487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F85E51-B2A2-4C33-B74E-7CB4B0D36A63}" authorId="{FDBE3BCE-50FB-1483-4292-9D9F28E63423}" created="2023-04-25T13:52:45.5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40952764" sldId="258"/>
      <ac:spMk id="2" creationId="{C43AA0A9-FA90-09C1-CA10-2886CAEE65F7}"/>
      <ac:txMk cp="0" len="35">
        <ac:context len="36" hash="1526108258"/>
      </ac:txMk>
    </ac:txMkLst>
    <p188:pos x="9079605" y="1051774"/>
    <p188:txBody>
      <a:bodyPr/>
      <a:lstStyle/>
      <a:p>
        <a:r>
          <a:rPr lang="fr-CA"/>
          <a:t>Two approaches in behavioural ecology maybe? Car les autres "work package" vont aussi analyser le comportement d'une certaine façon.</a:t>
        </a:r>
      </a:p>
    </p188:txBody>
  </p188:cm>
</p188:cmLst>
</file>

<file path=ppt/comments/modernComment_106_5BD1CB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4816D5-ADC9-433D-A298-3490746BF7DA}" authorId="{FDBE3BCE-50FB-1483-4292-9D9F28E63423}" status="resolved" created="2023-04-25T13:51:00.45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40475889" sldId="262"/>
      <ac:spMk id="2" creationId="{B2E0CD40-81BA-4E48-38F7-E629C5EEF4D8}"/>
      <ac:txMk cp="4" len="10">
        <ac:context len="46" hash="2477348463"/>
      </ac:txMk>
    </ac:txMkLst>
    <p188:pos x="3863661" y="1051774"/>
    <p188:txBody>
      <a:bodyPr/>
      <a:lstStyle/>
      <a:p>
        <a:r>
          <a:rPr lang="fr-CA"/>
          <a:t>dynamics? juste une suggestion.</a:t>
        </a:r>
      </a:p>
    </p188:txBody>
  </p188:cm>
</p188:cmLst>
</file>

<file path=ppt/comments/modernComment_11B_EE31322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4DBA8BB-0381-4E6B-AD55-2D466572259F}" authorId="{FDBE3BCE-50FB-1483-4292-9D9F28E63423}" created="2023-04-25T13:53:40.78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996201517" sldId="283"/>
      <ac:spMk id="3" creationId="{46B05C71-9885-563E-685C-EAF849744A38}"/>
      <ac:txMk cp="189">
        <ac:context len="264" hash="4253491560"/>
      </ac:txMk>
    </ac:txMkLst>
    <p188:pos x="1910366" y="2264535"/>
    <p188:replyLst>
      <p188:reply id="{D0B9B7A9-1FE4-4F8C-A5D4-A1E02C4BF20B}" authorId="{D37BB4FD-81E4-D7CA-ACD1-88AACCD7ECAF}" created="2023-04-26T18:29:45.192">
        <p188:txBody>
          <a:bodyPr/>
          <a:lstStyle/>
          <a:p>
            <a:r>
              <a:rPr lang="fr-CA"/>
              <a:t>Mieux comme ça? </a:t>
            </a:r>
          </a:p>
        </p188:txBody>
      </p188:reply>
    </p188:replyLst>
    <p188:txBody>
      <a:bodyPr/>
      <a:lstStyle/>
      <a:p>
        <a:r>
          <a:rPr lang="fr-CA"/>
          <a:t>Je trouve que cette phrase n'est pas très claire.</a:t>
        </a:r>
      </a:p>
    </p188:txBody>
  </p188:cm>
  <p188:cm id="{594DFAC5-4FAD-43B2-9E9A-231C0CD6C386}" authorId="{FDBE3BCE-50FB-1483-4292-9D9F28E63423}" created="2023-04-25T14:02:03.45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996201517" sldId="283"/>
      <ac:spMk id="3" creationId="{46B05C71-9885-563E-685C-EAF849744A38}"/>
      <ac:txMk cp="9">
        <ac:context len="264" hash="4253491560"/>
      </ac:txMk>
    </ac:txMkLst>
    <p188:pos x="1180563" y="762000"/>
    <p188:replyLst>
      <p188:reply id="{ABC262CE-6617-492F-BF0A-204984E16842}" authorId="{D37BB4FD-81E4-D7CA-ACD1-88AACCD7ECAF}" created="2023-04-26T18:30:01.422">
        <p188:txBody>
          <a:bodyPr/>
          <a:lstStyle/>
          <a:p>
            <a:r>
              <a:rPr lang="fr-CA"/>
              <a:t>Mieux comme ceci? On a 4 points généraux maintenant
</a:t>
            </a:r>
          </a:p>
        </p188:txBody>
      </p188:reply>
    </p188:replyLst>
    <p188:txBody>
      <a:bodyPr/>
      <a:lstStyle/>
      <a:p>
        <a:r>
          <a:rPr lang="fr-CA"/>
          <a:t>Il y a beaucoup de "bullet points" et d'autres imbriqués dans des "bullet points" à travers les slides qui rendent la lecture difficile. Ici par exemple, on en combine deux (point + chiffre). Peut-être épurer un peu pour aider la lecture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4C10E-6691-411A-8C63-EC87EE34BE21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D33AC-9143-46D7-9F92-AD6072F8598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7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Hi </a:t>
            </a:r>
            <a:r>
              <a:rPr lang="fr-CA" dirty="0" err="1"/>
              <a:t>everyone</a:t>
            </a:r>
            <a:r>
              <a:rPr lang="fr-CA" dirty="0"/>
              <a:t>, </a:t>
            </a:r>
            <a:r>
              <a:rPr lang="fr-CA" dirty="0" err="1"/>
              <a:t>welcome</a:t>
            </a:r>
            <a:r>
              <a:rPr lang="fr-CA" dirty="0"/>
              <a:t> to the </a:t>
            </a:r>
            <a:r>
              <a:rPr lang="fr-CA" dirty="0" err="1"/>
              <a:t>summer</a:t>
            </a:r>
            <a:r>
              <a:rPr lang="fr-CA" dirty="0"/>
              <a:t> </a:t>
            </a:r>
            <a:r>
              <a:rPr lang="fr-CA" dirty="0" err="1"/>
              <a:t>school</a:t>
            </a:r>
            <a:r>
              <a:rPr lang="fr-CA" dirty="0"/>
              <a:t> and to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work</a:t>
            </a:r>
            <a:r>
              <a:rPr lang="fr-CA" dirty="0"/>
              <a:t> package.</a:t>
            </a:r>
          </a:p>
          <a:p>
            <a:r>
              <a:rPr lang="fr-CA" dirty="0" err="1"/>
              <a:t>We</a:t>
            </a:r>
            <a:r>
              <a:rPr lang="fr-CA" dirty="0"/>
              <a:t> are super </a:t>
            </a:r>
            <a:r>
              <a:rPr lang="fr-CA" dirty="0" err="1"/>
              <a:t>excited</a:t>
            </a:r>
            <a:r>
              <a:rPr lang="fr-CA" dirty="0"/>
              <a:t> to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here</a:t>
            </a:r>
            <a:r>
              <a:rPr lang="fr-CA" dirty="0"/>
              <a:t> to </a:t>
            </a:r>
            <a:r>
              <a:rPr lang="fr-CA" dirty="0" err="1"/>
              <a:t>work</a:t>
            </a:r>
            <a:r>
              <a:rPr lang="fr-CA" dirty="0"/>
              <a:t> on the </a:t>
            </a:r>
            <a:r>
              <a:rPr lang="fr-CA" dirty="0" err="1"/>
              <a:t>role</a:t>
            </a:r>
            <a:r>
              <a:rPr lang="fr-CA" dirty="0"/>
              <a:t> of </a:t>
            </a:r>
            <a:r>
              <a:rPr lang="fr-CA" dirty="0" err="1"/>
              <a:t>behaviour</a:t>
            </a:r>
            <a:r>
              <a:rPr lang="fr-CA" dirty="0"/>
              <a:t> in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today</a:t>
            </a:r>
            <a:r>
              <a:rPr lang="fr-CA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65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The second </a:t>
            </a:r>
            <a:r>
              <a:rPr lang="fr-CA" dirty="0" err="1"/>
              <a:t>approach</a:t>
            </a:r>
            <a:r>
              <a:rPr lang="fr-CA" dirty="0"/>
              <a:t> combines an </a:t>
            </a:r>
            <a:r>
              <a:rPr lang="fr-CA" dirty="0" err="1"/>
              <a:t>analysis</a:t>
            </a:r>
            <a:r>
              <a:rPr lang="fr-CA" dirty="0"/>
              <a:t> of the </a:t>
            </a:r>
            <a:r>
              <a:rPr lang="fr-CA" dirty="0" err="1"/>
              <a:t>ability</a:t>
            </a:r>
            <a:r>
              <a:rPr lang="fr-CA" dirty="0"/>
              <a:t> of traits to </a:t>
            </a:r>
            <a:r>
              <a:rPr lang="fr-CA" dirty="0" err="1"/>
              <a:t>evolve</a:t>
            </a:r>
            <a:r>
              <a:rPr lang="fr-CA" dirty="0"/>
              <a:t> (quantitative </a:t>
            </a:r>
            <a:r>
              <a:rPr lang="fr-CA" dirty="0" err="1"/>
              <a:t>genetics</a:t>
            </a:r>
            <a:r>
              <a:rPr lang="fr-CA" dirty="0"/>
              <a:t>) </a:t>
            </a:r>
            <a:r>
              <a:rPr lang="fr-CA" dirty="0" err="1"/>
              <a:t>with</a:t>
            </a:r>
            <a:r>
              <a:rPr lang="fr-CA" dirty="0"/>
              <a:t> the </a:t>
            </a:r>
            <a:r>
              <a:rPr lang="fr-CA" dirty="0" err="1"/>
              <a:t>framework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use to look at </a:t>
            </a:r>
            <a:r>
              <a:rPr lang="fr-CA" dirty="0" err="1"/>
              <a:t>selection</a:t>
            </a:r>
            <a:r>
              <a:rPr lang="fr-CA" dirty="0"/>
              <a:t> on </a:t>
            </a:r>
            <a:r>
              <a:rPr lang="fr-CA" dirty="0" err="1"/>
              <a:t>phenotypic</a:t>
            </a:r>
            <a:r>
              <a:rPr lang="fr-CA" dirty="0"/>
              <a:t> traits. </a:t>
            </a:r>
          </a:p>
          <a:p>
            <a:r>
              <a:rPr lang="fr-CA" dirty="0"/>
              <a:t>This combination </a:t>
            </a:r>
            <a:r>
              <a:rPr lang="fr-CA" dirty="0" err="1"/>
              <a:t>does</a:t>
            </a:r>
            <a:r>
              <a:rPr lang="fr-CA" dirty="0"/>
              <a:t> not </a:t>
            </a:r>
            <a:r>
              <a:rPr lang="fr-CA" dirty="0" err="1"/>
              <a:t>really</a:t>
            </a:r>
            <a:r>
              <a:rPr lang="fr-CA" dirty="0"/>
              <a:t> have a set </a:t>
            </a:r>
            <a:r>
              <a:rPr lang="fr-CA" dirty="0" err="1"/>
              <a:t>name</a:t>
            </a:r>
            <a:r>
              <a:rPr lang="fr-CA" dirty="0"/>
              <a:t>, </a:t>
            </a:r>
            <a:r>
              <a:rPr lang="fr-CA" dirty="0" err="1"/>
              <a:t>I’ll</a:t>
            </a:r>
            <a:r>
              <a:rPr lang="fr-CA" dirty="0"/>
              <a:t> go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interacting</a:t>
            </a:r>
            <a:r>
              <a:rPr lang="fr-CA" dirty="0"/>
              <a:t> </a:t>
            </a:r>
            <a:r>
              <a:rPr lang="fr-CA" dirty="0" err="1"/>
              <a:t>phenotypes</a:t>
            </a:r>
            <a:r>
              <a:rPr lang="fr-CA" dirty="0"/>
              <a:t> </a:t>
            </a:r>
            <a:r>
              <a:rPr lang="fr-CA" dirty="0" err="1"/>
              <a:t>approach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 err="1"/>
              <a:t>Unlike</a:t>
            </a:r>
            <a:r>
              <a:rPr lang="fr-CA" dirty="0"/>
              <a:t> the </a:t>
            </a:r>
            <a:r>
              <a:rPr lang="fr-CA" dirty="0" err="1"/>
              <a:t>optimality</a:t>
            </a:r>
            <a:r>
              <a:rPr lang="fr-CA" dirty="0"/>
              <a:t> </a:t>
            </a:r>
            <a:r>
              <a:rPr lang="fr-CA" dirty="0" err="1"/>
              <a:t>approach</a:t>
            </a:r>
            <a:r>
              <a:rPr lang="fr-CA" dirty="0"/>
              <a:t>, the </a:t>
            </a:r>
            <a:r>
              <a:rPr lang="fr-CA" dirty="0" err="1"/>
              <a:t>interacting</a:t>
            </a:r>
            <a:r>
              <a:rPr lang="fr-CA" dirty="0"/>
              <a:t> </a:t>
            </a:r>
            <a:r>
              <a:rPr lang="fr-CA" dirty="0" err="1"/>
              <a:t>phenotype</a:t>
            </a:r>
            <a:r>
              <a:rPr lang="fr-CA" dirty="0"/>
              <a:t> </a:t>
            </a:r>
            <a:r>
              <a:rPr lang="fr-CA" dirty="0" err="1"/>
              <a:t>approach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a </a:t>
            </a:r>
            <a:r>
              <a:rPr lang="fr-CA" dirty="0" err="1"/>
              <a:t>series</a:t>
            </a:r>
            <a:r>
              <a:rPr lang="fr-CA" dirty="0"/>
              <a:t> of </a:t>
            </a:r>
            <a:r>
              <a:rPr lang="fr-CA" dirty="0" err="1"/>
              <a:t>statistical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describing</a:t>
            </a:r>
            <a:r>
              <a:rPr lang="fr-CA" dirty="0"/>
              <a:t> how </a:t>
            </a:r>
            <a:r>
              <a:rPr lang="fr-CA" dirty="0" err="1"/>
              <a:t>behavioural</a:t>
            </a:r>
            <a:r>
              <a:rPr lang="fr-CA" dirty="0"/>
              <a:t> traits </a:t>
            </a:r>
            <a:r>
              <a:rPr lang="fr-CA" dirty="0" err="1"/>
              <a:t>should</a:t>
            </a:r>
            <a:r>
              <a:rPr lang="fr-CA" dirty="0"/>
              <a:t> change in </a:t>
            </a:r>
            <a:r>
              <a:rPr lang="fr-CA" dirty="0" err="1"/>
              <a:t>mean</a:t>
            </a:r>
            <a:r>
              <a:rPr lang="fr-CA" dirty="0"/>
              <a:t> and variance </a:t>
            </a:r>
            <a:r>
              <a:rPr lang="fr-CA" dirty="0" err="1"/>
              <a:t>from</a:t>
            </a:r>
            <a:r>
              <a:rPr lang="fr-CA" dirty="0"/>
              <a:t> one </a:t>
            </a:r>
            <a:r>
              <a:rPr lang="fr-CA" dirty="0" err="1"/>
              <a:t>generation</a:t>
            </a:r>
            <a:r>
              <a:rPr lang="fr-CA" dirty="0"/>
              <a:t> to the </a:t>
            </a:r>
            <a:r>
              <a:rPr lang="fr-CA" dirty="0" err="1"/>
              <a:t>next</a:t>
            </a:r>
            <a:r>
              <a:rPr lang="fr-CA" dirty="0"/>
              <a:t>. </a:t>
            </a:r>
          </a:p>
          <a:p>
            <a:r>
              <a:rPr lang="fr-CA" dirty="0"/>
              <a:t>So </a:t>
            </a:r>
            <a:r>
              <a:rPr lang="fr-CA" dirty="0" err="1"/>
              <a:t>its</a:t>
            </a:r>
            <a:r>
              <a:rPr lang="fr-CA" dirty="0"/>
              <a:t> </a:t>
            </a:r>
            <a:r>
              <a:rPr lang="fr-CA" dirty="0" err="1"/>
              <a:t>emphasis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more on the speed of </a:t>
            </a:r>
            <a:r>
              <a:rPr lang="fr-CA" dirty="0" err="1"/>
              <a:t>evolution</a:t>
            </a:r>
            <a:r>
              <a:rPr lang="fr-CA" dirty="0"/>
              <a:t>, or on the </a:t>
            </a:r>
            <a:r>
              <a:rPr lang="fr-CA" dirty="0" err="1"/>
              <a:t>evolutionary</a:t>
            </a:r>
            <a:r>
              <a:rPr lang="fr-CA" dirty="0"/>
              <a:t> </a:t>
            </a:r>
            <a:r>
              <a:rPr lang="fr-CA" dirty="0" err="1"/>
              <a:t>trajectory</a:t>
            </a:r>
            <a:r>
              <a:rPr lang="fr-CA" dirty="0"/>
              <a:t> of the traits over time, as a </a:t>
            </a:r>
            <a:r>
              <a:rPr lang="fr-CA" dirty="0" err="1"/>
              <a:t>function</a:t>
            </a:r>
            <a:r>
              <a:rPr lang="fr-CA" dirty="0"/>
              <a:t> of </a:t>
            </a:r>
            <a:r>
              <a:rPr lang="fr-CA" dirty="0" err="1"/>
              <a:t>selection</a:t>
            </a:r>
            <a:r>
              <a:rPr lang="fr-CA" dirty="0"/>
              <a:t> pressures. </a:t>
            </a:r>
          </a:p>
          <a:p>
            <a:endParaRPr lang="fr-CA" dirty="0"/>
          </a:p>
          <a:p>
            <a:r>
              <a:rPr lang="fr-CA" dirty="0"/>
              <a:t>This </a:t>
            </a:r>
            <a:r>
              <a:rPr lang="fr-CA" dirty="0" err="1"/>
              <a:t>approach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 THE </a:t>
            </a:r>
            <a:r>
              <a:rPr lang="fr-CA" dirty="0" err="1"/>
              <a:t>reason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developed</a:t>
            </a:r>
            <a:r>
              <a:rPr lang="fr-CA" dirty="0"/>
              <a:t> </a:t>
            </a:r>
            <a:r>
              <a:rPr lang="fr-CA" dirty="0" err="1"/>
              <a:t>linear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 in </a:t>
            </a:r>
            <a:r>
              <a:rPr lang="fr-CA" dirty="0" err="1"/>
              <a:t>biology</a:t>
            </a:r>
            <a:r>
              <a:rPr lang="fr-CA" dirty="0"/>
              <a:t> (</a:t>
            </a:r>
            <a:r>
              <a:rPr lang="fr-CA" dirty="0" err="1"/>
              <a:t>thanks</a:t>
            </a:r>
            <a:r>
              <a:rPr lang="fr-CA" dirty="0"/>
              <a:t> to Fisher, Pearson, </a:t>
            </a:r>
            <a:r>
              <a:rPr lang="fr-CA" dirty="0" err="1"/>
              <a:t>etc</a:t>
            </a:r>
            <a:r>
              <a:rPr lang="fr-CA" dirty="0"/>
              <a:t>). So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might</a:t>
            </a:r>
            <a:r>
              <a:rPr lang="fr-CA" dirty="0"/>
              <a:t> look ‘</a:t>
            </a:r>
            <a:r>
              <a:rPr lang="fr-CA" dirty="0" err="1"/>
              <a:t>just</a:t>
            </a:r>
            <a:r>
              <a:rPr lang="fr-CA" dirty="0"/>
              <a:t>’ like a </a:t>
            </a:r>
            <a:r>
              <a:rPr lang="fr-CA" dirty="0" err="1"/>
              <a:t>statistical</a:t>
            </a:r>
            <a:r>
              <a:rPr lang="fr-CA" dirty="0"/>
              <a:t> </a:t>
            </a:r>
            <a:r>
              <a:rPr lang="fr-CA" dirty="0" err="1"/>
              <a:t>analysis</a:t>
            </a:r>
            <a:r>
              <a:rPr lang="fr-CA" dirty="0"/>
              <a:t> of </a:t>
            </a:r>
            <a:r>
              <a:rPr lang="fr-CA" dirty="0" err="1"/>
              <a:t>behavioural</a:t>
            </a:r>
            <a:r>
              <a:rPr lang="fr-CA" dirty="0"/>
              <a:t> traits, but in </a:t>
            </a:r>
            <a:r>
              <a:rPr lang="fr-CA" dirty="0" err="1"/>
              <a:t>fact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offers</a:t>
            </a:r>
            <a:r>
              <a:rPr lang="fr-CA" dirty="0"/>
              <a:t> a </a:t>
            </a:r>
            <a:r>
              <a:rPr lang="fr-CA" dirty="0" err="1"/>
              <a:t>mathematical</a:t>
            </a:r>
            <a:r>
              <a:rPr lang="fr-CA" dirty="0"/>
              <a:t> </a:t>
            </a:r>
            <a:r>
              <a:rPr lang="fr-CA" dirty="0" err="1"/>
              <a:t>framework</a:t>
            </a:r>
            <a:r>
              <a:rPr lang="fr-CA" dirty="0"/>
              <a:t> to </a:t>
            </a:r>
            <a:r>
              <a:rPr lang="fr-CA" dirty="0" err="1"/>
              <a:t>describe</a:t>
            </a:r>
            <a:r>
              <a:rPr lang="fr-CA" dirty="0"/>
              <a:t> </a:t>
            </a:r>
            <a:r>
              <a:rPr lang="fr-CA" dirty="0" err="1"/>
              <a:t>evolution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/>
              <a:t>The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approach</a:t>
            </a:r>
            <a:r>
              <a:rPr lang="fr-CA" dirty="0"/>
              <a:t> are </a:t>
            </a:r>
            <a:r>
              <a:rPr lang="fr-CA" dirty="0" err="1"/>
              <a:t>similar</a:t>
            </a:r>
            <a:r>
              <a:rPr lang="fr-CA" dirty="0"/>
              <a:t> in </a:t>
            </a:r>
            <a:r>
              <a:rPr lang="fr-CA" dirty="0" err="1"/>
              <a:t>some</a:t>
            </a:r>
            <a:r>
              <a:rPr lang="fr-CA" dirty="0"/>
              <a:t> area, and </a:t>
            </a:r>
            <a:r>
              <a:rPr lang="fr-CA" dirty="0" err="1"/>
              <a:t>complementary</a:t>
            </a:r>
            <a:r>
              <a:rPr lang="fr-CA" dirty="0"/>
              <a:t> in </a:t>
            </a:r>
            <a:r>
              <a:rPr lang="fr-CA" dirty="0" err="1"/>
              <a:t>others</a:t>
            </a:r>
            <a:r>
              <a:rPr lang="fr-CA" dirty="0"/>
              <a:t>. So I do not </a:t>
            </a:r>
            <a:r>
              <a:rPr lang="fr-CA" dirty="0" err="1"/>
              <a:t>think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can </a:t>
            </a:r>
            <a:r>
              <a:rPr lang="fr-CA" dirty="0" err="1"/>
              <a:t>really</a:t>
            </a:r>
            <a:r>
              <a:rPr lang="fr-CA" dirty="0"/>
              <a:t> </a:t>
            </a:r>
            <a:r>
              <a:rPr lang="fr-CA" dirty="0" err="1"/>
              <a:t>understand</a:t>
            </a:r>
            <a:r>
              <a:rPr lang="fr-CA" dirty="0"/>
              <a:t> the </a:t>
            </a:r>
            <a:r>
              <a:rPr lang="fr-CA" dirty="0" err="1"/>
              <a:t>role</a:t>
            </a:r>
            <a:r>
              <a:rPr lang="fr-CA" dirty="0"/>
              <a:t> of </a:t>
            </a:r>
            <a:r>
              <a:rPr lang="fr-CA" dirty="0" err="1"/>
              <a:t>behaviour</a:t>
            </a:r>
            <a:r>
              <a:rPr lang="fr-CA" dirty="0"/>
              <a:t> in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 </a:t>
            </a:r>
            <a:r>
              <a:rPr lang="fr-CA" dirty="0" err="1"/>
              <a:t>without</a:t>
            </a:r>
            <a:r>
              <a:rPr lang="fr-CA" dirty="0"/>
              <a:t> one or the </a:t>
            </a:r>
            <a:r>
              <a:rPr lang="fr-CA" dirty="0" err="1"/>
              <a:t>other</a:t>
            </a:r>
            <a:r>
              <a:rPr lang="fr-CA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7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OK, </a:t>
            </a:r>
            <a:r>
              <a:rPr lang="fr-CA" dirty="0" err="1"/>
              <a:t>so</a:t>
            </a:r>
            <a:r>
              <a:rPr lang="fr-CA" dirty="0"/>
              <a:t> </a:t>
            </a:r>
            <a:r>
              <a:rPr lang="fr-CA" dirty="0" err="1"/>
              <a:t>here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a quick </a:t>
            </a:r>
            <a:r>
              <a:rPr lang="fr-CA" dirty="0" err="1"/>
              <a:t>recap</a:t>
            </a:r>
            <a:r>
              <a:rPr lang="fr-CA" dirty="0"/>
              <a:t> about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are </a:t>
            </a:r>
            <a:r>
              <a:rPr lang="fr-CA" dirty="0" err="1"/>
              <a:t>going</a:t>
            </a:r>
            <a:r>
              <a:rPr lang="fr-CA" dirty="0"/>
              <a:t> to do </a:t>
            </a:r>
            <a:r>
              <a:rPr lang="fr-CA" dirty="0" err="1"/>
              <a:t>today</a:t>
            </a:r>
            <a:r>
              <a:rPr lang="fr-CA" dirty="0"/>
              <a:t>… the goal of </a:t>
            </a:r>
            <a:r>
              <a:rPr lang="fr-CA" dirty="0" err="1"/>
              <a:t>it</a:t>
            </a:r>
            <a:r>
              <a:rPr lang="fr-CA" dirty="0"/>
              <a:t> all </a:t>
            </a:r>
            <a:r>
              <a:rPr lang="fr-CA" dirty="0" err="1"/>
              <a:t>is</a:t>
            </a:r>
            <a:r>
              <a:rPr lang="fr-CA" dirty="0"/>
              <a:t> to </a:t>
            </a:r>
            <a:r>
              <a:rPr lang="fr-CA" dirty="0" err="1"/>
              <a:t>give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computational</a:t>
            </a:r>
            <a:r>
              <a:rPr lang="fr-CA" dirty="0"/>
              <a:t> </a:t>
            </a:r>
            <a:r>
              <a:rPr lang="fr-CA" dirty="0" err="1"/>
              <a:t>tools</a:t>
            </a:r>
            <a:r>
              <a:rPr lang="fr-CA" dirty="0"/>
              <a:t> to use the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approaches</a:t>
            </a:r>
            <a:r>
              <a:rPr lang="fr-CA" dirty="0"/>
              <a:t> to analyse the data </a:t>
            </a:r>
            <a:r>
              <a:rPr lang="fr-CA" dirty="0" err="1"/>
              <a:t>we</a:t>
            </a:r>
            <a:r>
              <a:rPr lang="fr-CA" dirty="0"/>
              <a:t> are </a:t>
            </a:r>
            <a:r>
              <a:rPr lang="fr-CA" dirty="0" err="1"/>
              <a:t>going</a:t>
            </a:r>
            <a:r>
              <a:rPr lang="fr-CA" dirty="0"/>
              <a:t> to </a:t>
            </a:r>
            <a:r>
              <a:rPr lang="fr-CA" dirty="0" err="1"/>
              <a:t>generate</a:t>
            </a:r>
            <a:r>
              <a:rPr lang="fr-CA" dirty="0"/>
              <a:t>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week!s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0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First,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wanted</a:t>
            </a:r>
            <a:r>
              <a:rPr lang="fr-CA" dirty="0"/>
              <a:t> to </a:t>
            </a:r>
            <a:r>
              <a:rPr lang="fr-CA" dirty="0" err="1"/>
              <a:t>introduce</a:t>
            </a:r>
            <a:r>
              <a:rPr lang="fr-CA" dirty="0"/>
              <a:t> </a:t>
            </a:r>
            <a:r>
              <a:rPr lang="fr-CA" dirty="0" err="1"/>
              <a:t>ourselves</a:t>
            </a:r>
            <a:r>
              <a:rPr lang="fr-CA" dirty="0"/>
              <a:t> a bit more.</a:t>
            </a:r>
          </a:p>
          <a:p>
            <a:r>
              <a:rPr lang="fr-CA" dirty="0"/>
              <a:t>…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9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… </a:t>
            </a:r>
            <a:r>
              <a:rPr lang="fr-CA" dirty="0" err="1"/>
              <a:t>Now</a:t>
            </a:r>
            <a:r>
              <a:rPr lang="fr-CA" dirty="0"/>
              <a:t>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turn</a:t>
            </a:r>
            <a:r>
              <a:rPr lang="fr-CA" dirty="0"/>
              <a:t>, let us know </a:t>
            </a:r>
            <a:r>
              <a:rPr lang="fr-CA" dirty="0" err="1"/>
              <a:t>who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are.</a:t>
            </a:r>
          </a:p>
          <a:p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wanted</a:t>
            </a:r>
            <a:r>
              <a:rPr lang="fr-CA" dirty="0"/>
              <a:t> to </a:t>
            </a:r>
            <a:r>
              <a:rPr lang="fr-CA" dirty="0" err="1"/>
              <a:t>make</a:t>
            </a:r>
            <a:r>
              <a:rPr lang="fr-CA" dirty="0"/>
              <a:t> sure </a:t>
            </a:r>
            <a:r>
              <a:rPr lang="fr-CA" dirty="0" err="1"/>
              <a:t>everyone</a:t>
            </a:r>
            <a:r>
              <a:rPr lang="fr-CA" dirty="0"/>
              <a:t> </a:t>
            </a:r>
            <a:r>
              <a:rPr lang="fr-CA" dirty="0" err="1"/>
              <a:t>knows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. </a:t>
            </a:r>
          </a:p>
          <a:p>
            <a:r>
              <a:rPr lang="fr-CA" dirty="0"/>
              <a:t>So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just</a:t>
            </a:r>
            <a:r>
              <a:rPr lang="fr-CA" dirty="0"/>
              <a:t> </a:t>
            </a:r>
            <a:r>
              <a:rPr lang="fr-CA" dirty="0" err="1"/>
              <a:t>prepared</a:t>
            </a:r>
            <a:r>
              <a:rPr lang="fr-CA" dirty="0"/>
              <a:t> a few simple points on </a:t>
            </a:r>
            <a:r>
              <a:rPr lang="fr-CA" dirty="0" err="1"/>
              <a:t>which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want</a:t>
            </a:r>
            <a:r>
              <a:rPr lang="fr-CA" dirty="0"/>
              <a:t> to </a:t>
            </a:r>
            <a:r>
              <a:rPr lang="fr-CA" dirty="0" err="1"/>
              <a:t>hear</a:t>
            </a:r>
            <a:r>
              <a:rPr lang="fr-CA" dirty="0"/>
              <a:t> </a:t>
            </a:r>
            <a:r>
              <a:rPr lang="fr-CA" dirty="0" err="1"/>
              <a:t>you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6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Today,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have the </a:t>
            </a:r>
            <a:r>
              <a:rPr lang="fr-CA" dirty="0" err="1"/>
              <a:t>following</a:t>
            </a:r>
            <a:r>
              <a:rPr lang="fr-CA" dirty="0"/>
              <a:t> objectives…</a:t>
            </a:r>
          </a:p>
          <a:p>
            <a:endParaRPr lang="fr-CA" dirty="0"/>
          </a:p>
          <a:p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first </a:t>
            </a:r>
            <a:r>
              <a:rPr lang="fr-CA" dirty="0" err="1"/>
              <a:t>learn</a:t>
            </a:r>
            <a:r>
              <a:rPr lang="fr-CA" dirty="0"/>
              <a:t> to use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approaches</a:t>
            </a:r>
            <a:r>
              <a:rPr lang="fr-CA" dirty="0"/>
              <a:t> to </a:t>
            </a:r>
            <a:r>
              <a:rPr lang="fr-CA" dirty="0" err="1"/>
              <a:t>investigate</a:t>
            </a:r>
            <a:r>
              <a:rPr lang="fr-CA" dirty="0"/>
              <a:t> the </a:t>
            </a:r>
            <a:r>
              <a:rPr lang="fr-CA" dirty="0" err="1"/>
              <a:t>role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behaviour</a:t>
            </a:r>
            <a:r>
              <a:rPr lang="fr-CA" dirty="0"/>
              <a:t> </a:t>
            </a:r>
            <a:r>
              <a:rPr lang="fr-CA" dirty="0" err="1"/>
              <a:t>plays</a:t>
            </a:r>
            <a:r>
              <a:rPr lang="fr-CA" dirty="0"/>
              <a:t> </a:t>
            </a:r>
            <a:r>
              <a:rPr lang="fr-CA" dirty="0" err="1"/>
              <a:t>during</a:t>
            </a:r>
            <a:r>
              <a:rPr lang="fr-CA" dirty="0"/>
              <a:t>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interactions. </a:t>
            </a:r>
          </a:p>
          <a:p>
            <a:r>
              <a:rPr lang="fr-CA" dirty="0"/>
              <a:t>One relies on </a:t>
            </a:r>
            <a:r>
              <a:rPr lang="fr-CA" dirty="0" err="1"/>
              <a:t>formal</a:t>
            </a:r>
            <a:r>
              <a:rPr lang="fr-CA" dirty="0"/>
              <a:t> / </a:t>
            </a:r>
            <a:r>
              <a:rPr lang="fr-CA" dirty="0" err="1"/>
              <a:t>analytical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were</a:t>
            </a:r>
            <a:r>
              <a:rPr lang="fr-CA" dirty="0"/>
              <a:t> </a:t>
            </a:r>
            <a:r>
              <a:rPr lang="fr-CA" dirty="0" err="1"/>
              <a:t>initially</a:t>
            </a:r>
            <a:r>
              <a:rPr lang="fr-CA" dirty="0"/>
              <a:t> </a:t>
            </a:r>
            <a:r>
              <a:rPr lang="fr-CA" dirty="0" err="1"/>
              <a:t>developed</a:t>
            </a:r>
            <a:r>
              <a:rPr lang="fr-CA" dirty="0"/>
              <a:t> in </a:t>
            </a:r>
            <a:r>
              <a:rPr lang="fr-CA" dirty="0" err="1"/>
              <a:t>economy</a:t>
            </a:r>
            <a:r>
              <a:rPr lang="fr-CA" dirty="0"/>
              <a:t> to </a:t>
            </a: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behaviour</a:t>
            </a:r>
            <a:r>
              <a:rPr lang="fr-CA" dirty="0"/>
              <a:t>. </a:t>
            </a:r>
          </a:p>
          <a:p>
            <a:r>
              <a:rPr lang="fr-CA" dirty="0"/>
              <a:t>The </a:t>
            </a:r>
            <a:r>
              <a:rPr lang="fr-CA" dirty="0" err="1"/>
              <a:t>other</a:t>
            </a:r>
            <a:r>
              <a:rPr lang="fr-CA" dirty="0"/>
              <a:t> relies more on </a:t>
            </a:r>
            <a:r>
              <a:rPr lang="fr-CA" dirty="0" err="1"/>
              <a:t>statistical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, and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was</a:t>
            </a:r>
            <a:r>
              <a:rPr lang="fr-CA" dirty="0"/>
              <a:t> </a:t>
            </a:r>
            <a:r>
              <a:rPr lang="fr-CA" dirty="0" err="1"/>
              <a:t>developed</a:t>
            </a:r>
            <a:r>
              <a:rPr lang="fr-CA" dirty="0"/>
              <a:t> to </a:t>
            </a:r>
            <a:r>
              <a:rPr lang="fr-CA" dirty="0" err="1"/>
              <a:t>predict</a:t>
            </a:r>
            <a:r>
              <a:rPr lang="fr-CA" dirty="0"/>
              <a:t> changes in </a:t>
            </a:r>
            <a:r>
              <a:rPr lang="fr-CA" dirty="0" err="1"/>
              <a:t>behaviour</a:t>
            </a:r>
            <a:r>
              <a:rPr lang="fr-CA" dirty="0"/>
              <a:t> over time. </a:t>
            </a:r>
          </a:p>
          <a:p>
            <a:endParaRPr lang="fr-CA" dirty="0"/>
          </a:p>
          <a:p>
            <a:r>
              <a:rPr lang="fr-CA" dirty="0" err="1"/>
              <a:t>We</a:t>
            </a:r>
            <a:r>
              <a:rPr lang="fr-CA" dirty="0"/>
              <a:t> are </a:t>
            </a:r>
            <a:r>
              <a:rPr lang="fr-CA" dirty="0" err="1"/>
              <a:t>going</a:t>
            </a:r>
            <a:r>
              <a:rPr lang="fr-CA" dirty="0"/>
              <a:t> to </a:t>
            </a:r>
            <a:r>
              <a:rPr lang="fr-CA" dirty="0" err="1"/>
              <a:t>provide</a:t>
            </a:r>
            <a:r>
              <a:rPr lang="fr-CA" dirty="0"/>
              <a:t> a quick background on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approach</a:t>
            </a:r>
            <a:r>
              <a:rPr lang="fr-CA" dirty="0"/>
              <a:t>, and to let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experience</a:t>
            </a:r>
            <a:r>
              <a:rPr lang="fr-CA" dirty="0"/>
              <a:t> </a:t>
            </a:r>
            <a:r>
              <a:rPr lang="fr-CA" dirty="0" err="1"/>
              <a:t>them</a:t>
            </a:r>
            <a:r>
              <a:rPr lang="fr-CA" dirty="0"/>
              <a:t> first hand in R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tutorials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developed</a:t>
            </a:r>
            <a:r>
              <a:rPr lang="fr-CA" dirty="0"/>
              <a:t> for </a:t>
            </a:r>
            <a:r>
              <a:rPr lang="fr-CA" dirty="0" err="1"/>
              <a:t>you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And </a:t>
            </a:r>
            <a:r>
              <a:rPr lang="fr-CA" dirty="0" err="1"/>
              <a:t>we</a:t>
            </a:r>
            <a:r>
              <a:rPr lang="fr-CA" dirty="0"/>
              <a:t> are </a:t>
            </a:r>
            <a:r>
              <a:rPr lang="fr-CA" dirty="0" err="1"/>
              <a:t>going</a:t>
            </a:r>
            <a:r>
              <a:rPr lang="fr-CA" dirty="0"/>
              <a:t> to close off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work</a:t>
            </a:r>
            <a:r>
              <a:rPr lang="fr-CA" dirty="0"/>
              <a:t> packages by </a:t>
            </a:r>
            <a:r>
              <a:rPr lang="fr-CA" dirty="0" err="1"/>
              <a:t>suggesting</a:t>
            </a:r>
            <a:r>
              <a:rPr lang="fr-CA" dirty="0"/>
              <a:t> </a:t>
            </a:r>
            <a:r>
              <a:rPr lang="fr-CA" dirty="0" err="1"/>
              <a:t>some</a:t>
            </a:r>
            <a:r>
              <a:rPr lang="fr-CA" dirty="0"/>
              <a:t> areas for collaborations </a:t>
            </a:r>
            <a:r>
              <a:rPr lang="fr-CA" dirty="0" err="1"/>
              <a:t>among</a:t>
            </a:r>
            <a:r>
              <a:rPr lang="fr-CA" dirty="0"/>
              <a:t> </a:t>
            </a:r>
            <a:r>
              <a:rPr lang="fr-CA" dirty="0" err="1"/>
              <a:t>ourselves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can start </a:t>
            </a:r>
            <a:r>
              <a:rPr lang="fr-CA" dirty="0" err="1"/>
              <a:t>during</a:t>
            </a:r>
            <a:r>
              <a:rPr lang="fr-CA" dirty="0"/>
              <a:t> the </a:t>
            </a:r>
            <a:r>
              <a:rPr lang="fr-CA" dirty="0" err="1"/>
              <a:t>week</a:t>
            </a:r>
            <a:r>
              <a:rPr lang="fr-CA" dirty="0"/>
              <a:t> </a:t>
            </a:r>
            <a:r>
              <a:rPr lang="fr-CA" dirty="0" err="1"/>
              <a:t>during</a:t>
            </a:r>
            <a:r>
              <a:rPr lang="fr-CA" dirty="0"/>
              <a:t> the data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generate</a:t>
            </a:r>
            <a:r>
              <a:rPr lang="fr-CA" dirty="0"/>
              <a:t> running </a:t>
            </a:r>
            <a:r>
              <a:rPr lang="fr-CA" dirty="0" err="1"/>
              <a:t>after</a:t>
            </a:r>
            <a:r>
              <a:rPr lang="fr-CA" dirty="0"/>
              <a:t>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other</a:t>
            </a:r>
            <a:r>
              <a:rPr lang="fr-CA" dirty="0"/>
              <a:t>.</a:t>
            </a:r>
          </a:p>
          <a:p>
            <a:r>
              <a:rPr lang="fr-CA" dirty="0"/>
              <a:t>I </a:t>
            </a:r>
            <a:r>
              <a:rPr lang="fr-CA" dirty="0" err="1"/>
              <a:t>think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several</a:t>
            </a:r>
            <a:r>
              <a:rPr lang="fr-CA" dirty="0"/>
              <a:t> of </a:t>
            </a:r>
            <a:r>
              <a:rPr lang="fr-CA" dirty="0" err="1"/>
              <a:t>these</a:t>
            </a:r>
            <a:r>
              <a:rPr lang="fr-CA" dirty="0"/>
              <a:t> collaborations </a:t>
            </a:r>
            <a:r>
              <a:rPr lang="fr-CA" dirty="0" err="1"/>
              <a:t>could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publications if </a:t>
            </a:r>
            <a:r>
              <a:rPr lang="fr-CA" dirty="0" err="1"/>
              <a:t>we</a:t>
            </a:r>
            <a:r>
              <a:rPr lang="fr-CA" dirty="0"/>
              <a:t> stick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once the </a:t>
            </a:r>
            <a:r>
              <a:rPr lang="fr-CA" dirty="0" err="1"/>
              <a:t>summer</a:t>
            </a:r>
            <a:r>
              <a:rPr lang="fr-CA" dirty="0"/>
              <a:t> </a:t>
            </a:r>
            <a:r>
              <a:rPr lang="fr-CA" dirty="0" err="1"/>
              <a:t>school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over. 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0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Since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have all </a:t>
            </a:r>
            <a:r>
              <a:rPr lang="fr-CA" dirty="0" err="1"/>
              <a:t>registered</a:t>
            </a:r>
            <a:r>
              <a:rPr lang="fr-CA" dirty="0"/>
              <a:t> to a </a:t>
            </a:r>
            <a:r>
              <a:rPr lang="fr-CA" dirty="0" err="1"/>
              <a:t>summer</a:t>
            </a:r>
            <a:r>
              <a:rPr lang="fr-CA" dirty="0"/>
              <a:t> </a:t>
            </a:r>
            <a:r>
              <a:rPr lang="fr-CA" dirty="0" err="1"/>
              <a:t>school</a:t>
            </a:r>
            <a:r>
              <a:rPr lang="fr-CA" dirty="0"/>
              <a:t> on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interactions,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probably</a:t>
            </a:r>
            <a:r>
              <a:rPr lang="fr-CA" dirty="0"/>
              <a:t> </a:t>
            </a:r>
            <a:r>
              <a:rPr lang="fr-CA" dirty="0" err="1"/>
              <a:t>safe</a:t>
            </a:r>
            <a:r>
              <a:rPr lang="fr-CA" dirty="0"/>
              <a:t> to assume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are all </a:t>
            </a:r>
            <a:r>
              <a:rPr lang="fr-CA" dirty="0" err="1"/>
              <a:t>almost</a:t>
            </a:r>
            <a:r>
              <a:rPr lang="fr-CA" dirty="0"/>
              <a:t> </a:t>
            </a:r>
            <a:r>
              <a:rPr lang="fr-CA" dirty="0" err="1"/>
              <a:t>sold</a:t>
            </a:r>
            <a:r>
              <a:rPr lang="fr-CA" dirty="0"/>
              <a:t> on the </a:t>
            </a:r>
            <a:r>
              <a:rPr lang="fr-CA" dirty="0" err="1"/>
              <a:t>idea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 are </a:t>
            </a:r>
            <a:r>
              <a:rPr lang="fr-CA" dirty="0" err="1"/>
              <a:t>among</a:t>
            </a:r>
            <a:r>
              <a:rPr lang="fr-CA" dirty="0"/>
              <a:t> the </a:t>
            </a:r>
            <a:r>
              <a:rPr lang="fr-CA" dirty="0" err="1"/>
              <a:t>most</a:t>
            </a:r>
            <a:r>
              <a:rPr lang="fr-CA" dirty="0"/>
              <a:t> important interactions out </a:t>
            </a:r>
            <a:r>
              <a:rPr lang="fr-CA" dirty="0" err="1"/>
              <a:t>there</a:t>
            </a:r>
            <a:r>
              <a:rPr lang="fr-CA" dirty="0"/>
              <a:t>.</a:t>
            </a:r>
          </a:p>
          <a:p>
            <a:r>
              <a:rPr lang="fr-CA" dirty="0"/>
              <a:t>All interactions are </a:t>
            </a:r>
            <a:r>
              <a:rPr lang="fr-CA" dirty="0" err="1"/>
              <a:t>probably</a:t>
            </a:r>
            <a:r>
              <a:rPr lang="fr-CA" dirty="0"/>
              <a:t> important in </a:t>
            </a:r>
            <a:r>
              <a:rPr lang="fr-CA" dirty="0" err="1"/>
              <a:t>ecology</a:t>
            </a:r>
            <a:r>
              <a:rPr lang="fr-CA" dirty="0"/>
              <a:t>, but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 have been the </a:t>
            </a:r>
            <a:r>
              <a:rPr lang="fr-CA" dirty="0" err="1"/>
              <a:t>most</a:t>
            </a:r>
            <a:r>
              <a:rPr lang="fr-CA" dirty="0"/>
              <a:t> </a:t>
            </a:r>
            <a:r>
              <a:rPr lang="fr-CA" dirty="0" err="1"/>
              <a:t>studied</a:t>
            </a:r>
            <a:r>
              <a:rPr lang="fr-CA" dirty="0"/>
              <a:t> for </a:t>
            </a:r>
            <a:r>
              <a:rPr lang="fr-CA" dirty="0" err="1"/>
              <a:t>their</a:t>
            </a:r>
            <a:r>
              <a:rPr lang="fr-CA" dirty="0"/>
              <a:t> </a:t>
            </a:r>
            <a:r>
              <a:rPr lang="fr-CA" dirty="0" err="1"/>
              <a:t>effects</a:t>
            </a:r>
            <a:r>
              <a:rPr lang="fr-CA" dirty="0"/>
              <a:t> on lots of </a:t>
            </a:r>
            <a:r>
              <a:rPr lang="fr-CA" dirty="0" err="1"/>
              <a:t>things</a:t>
            </a:r>
            <a:r>
              <a:rPr lang="fr-CA" dirty="0"/>
              <a:t>. </a:t>
            </a:r>
          </a:p>
          <a:p>
            <a:r>
              <a:rPr lang="fr-CA" dirty="0"/>
              <a:t>This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because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recognize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these</a:t>
            </a:r>
            <a:r>
              <a:rPr lang="fr-CA" dirty="0"/>
              <a:t> have important </a:t>
            </a:r>
            <a:r>
              <a:rPr lang="fr-CA" dirty="0" err="1"/>
              <a:t>consequences</a:t>
            </a:r>
            <a:r>
              <a:rPr lang="fr-CA" dirty="0"/>
              <a:t> at </a:t>
            </a:r>
            <a:r>
              <a:rPr lang="fr-CA" dirty="0" err="1"/>
              <a:t>every</a:t>
            </a:r>
            <a:r>
              <a:rPr lang="fr-CA" dirty="0"/>
              <a:t> </a:t>
            </a:r>
            <a:r>
              <a:rPr lang="fr-CA" dirty="0" err="1"/>
              <a:t>scale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 err="1"/>
              <a:t>These</a:t>
            </a:r>
            <a:r>
              <a:rPr lang="fr-CA" dirty="0"/>
              <a:t> interactions </a:t>
            </a:r>
            <a:r>
              <a:rPr lang="fr-CA" dirty="0" err="1"/>
              <a:t>determine</a:t>
            </a:r>
            <a:r>
              <a:rPr lang="fr-CA" dirty="0"/>
              <a:t> the distribution and the </a:t>
            </a:r>
            <a:r>
              <a:rPr lang="fr-CA" dirty="0" err="1"/>
              <a:t>characteristics</a:t>
            </a:r>
            <a:r>
              <a:rPr lang="fr-CA" dirty="0"/>
              <a:t> of </a:t>
            </a:r>
            <a:r>
              <a:rPr lang="fr-CA" dirty="0" err="1"/>
              <a:t>individuals</a:t>
            </a:r>
            <a:r>
              <a:rPr lang="fr-CA" dirty="0"/>
              <a:t> </a:t>
            </a:r>
            <a:r>
              <a:rPr lang="fr-CA" dirty="0" err="1"/>
              <a:t>within</a:t>
            </a:r>
            <a:r>
              <a:rPr lang="fr-CA" dirty="0"/>
              <a:t> populations (in </a:t>
            </a:r>
            <a:r>
              <a:rPr lang="fr-CA" dirty="0" err="1"/>
              <a:t>prey</a:t>
            </a:r>
            <a:r>
              <a:rPr lang="fr-CA" dirty="0"/>
              <a:t> and in </a:t>
            </a:r>
            <a:r>
              <a:rPr lang="fr-CA" dirty="0" err="1"/>
              <a:t>predators</a:t>
            </a:r>
            <a:r>
              <a:rPr lang="fr-CA" dirty="0"/>
              <a:t>). </a:t>
            </a:r>
          </a:p>
          <a:p>
            <a:r>
              <a:rPr lang="fr-CA" dirty="0"/>
              <a:t>At the </a:t>
            </a:r>
            <a:r>
              <a:rPr lang="fr-CA" dirty="0" err="1"/>
              <a:t>scale</a:t>
            </a:r>
            <a:r>
              <a:rPr lang="fr-CA" dirty="0"/>
              <a:t> of populations, </a:t>
            </a:r>
            <a:r>
              <a:rPr lang="fr-CA" dirty="0" err="1"/>
              <a:t>these</a:t>
            </a:r>
            <a:r>
              <a:rPr lang="fr-CA" dirty="0"/>
              <a:t> interactions </a:t>
            </a:r>
            <a:r>
              <a:rPr lang="fr-CA" dirty="0" err="1"/>
              <a:t>determine</a:t>
            </a:r>
            <a:r>
              <a:rPr lang="fr-CA" dirty="0"/>
              <a:t> </a:t>
            </a:r>
            <a:r>
              <a:rPr lang="fr-CA" dirty="0" err="1"/>
              <a:t>strongly</a:t>
            </a:r>
            <a:r>
              <a:rPr lang="fr-CA" dirty="0"/>
              <a:t> the </a:t>
            </a:r>
            <a:r>
              <a:rPr lang="fr-CA" dirty="0" err="1"/>
              <a:t>density</a:t>
            </a:r>
            <a:r>
              <a:rPr lang="fr-CA" dirty="0"/>
              <a:t> and the </a:t>
            </a:r>
            <a:r>
              <a:rPr lang="fr-CA" dirty="0" err="1"/>
              <a:t>dynamics</a:t>
            </a:r>
            <a:r>
              <a:rPr lang="fr-CA" dirty="0"/>
              <a:t> of </a:t>
            </a:r>
            <a:r>
              <a:rPr lang="fr-CA" dirty="0" err="1"/>
              <a:t>births</a:t>
            </a:r>
            <a:r>
              <a:rPr lang="fr-CA" dirty="0"/>
              <a:t> and </a:t>
            </a:r>
            <a:r>
              <a:rPr lang="fr-CA" dirty="0" err="1"/>
              <a:t>deaths</a:t>
            </a:r>
            <a:r>
              <a:rPr lang="fr-CA" dirty="0"/>
              <a:t>. </a:t>
            </a:r>
          </a:p>
          <a:p>
            <a:r>
              <a:rPr lang="fr-CA" dirty="0"/>
              <a:t>You can </a:t>
            </a:r>
            <a:r>
              <a:rPr lang="fr-CA" dirty="0" err="1"/>
              <a:t>think</a:t>
            </a:r>
            <a:r>
              <a:rPr lang="fr-CA" dirty="0"/>
              <a:t> of the </a:t>
            </a:r>
            <a:r>
              <a:rPr lang="fr-CA" dirty="0" err="1"/>
              <a:t>classical</a:t>
            </a:r>
            <a:r>
              <a:rPr lang="fr-CA" dirty="0"/>
              <a:t> </a:t>
            </a:r>
            <a:r>
              <a:rPr lang="fr-CA" dirty="0" err="1"/>
              <a:t>work</a:t>
            </a:r>
            <a:r>
              <a:rPr lang="fr-CA" dirty="0"/>
              <a:t> on </a:t>
            </a:r>
            <a:r>
              <a:rPr lang="fr-CA" dirty="0" err="1"/>
              <a:t>snowshoe</a:t>
            </a:r>
            <a:r>
              <a:rPr lang="fr-CA" dirty="0"/>
              <a:t> </a:t>
            </a:r>
            <a:r>
              <a:rPr lang="fr-CA" dirty="0" err="1"/>
              <a:t>hares</a:t>
            </a:r>
            <a:r>
              <a:rPr lang="fr-CA" dirty="0"/>
              <a:t> and </a:t>
            </a:r>
            <a:r>
              <a:rPr lang="fr-CA" dirty="0" err="1"/>
              <a:t>lynxes</a:t>
            </a:r>
            <a:r>
              <a:rPr lang="fr-CA" dirty="0"/>
              <a:t> population cycles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started</a:t>
            </a:r>
            <a:r>
              <a:rPr lang="fr-CA" dirty="0"/>
              <a:t> </a:t>
            </a:r>
            <a:r>
              <a:rPr lang="fr-CA" dirty="0" err="1"/>
              <a:t>here</a:t>
            </a:r>
            <a:r>
              <a:rPr lang="fr-CA" dirty="0"/>
              <a:t> in Canada.</a:t>
            </a:r>
          </a:p>
          <a:p>
            <a:endParaRPr lang="fr-CA" dirty="0"/>
          </a:p>
          <a:p>
            <a:r>
              <a:rPr lang="fr-CA" dirty="0"/>
              <a:t>And at the </a:t>
            </a:r>
            <a:r>
              <a:rPr lang="fr-CA" dirty="0" err="1"/>
              <a:t>scale</a:t>
            </a:r>
            <a:r>
              <a:rPr lang="fr-CA" dirty="0"/>
              <a:t> of </a:t>
            </a:r>
            <a:r>
              <a:rPr lang="fr-CA" dirty="0" err="1"/>
              <a:t>whole</a:t>
            </a:r>
            <a:r>
              <a:rPr lang="fr-CA" dirty="0"/>
              <a:t> </a:t>
            </a:r>
            <a:r>
              <a:rPr lang="fr-CA" dirty="0" err="1"/>
              <a:t>communities</a:t>
            </a:r>
            <a:r>
              <a:rPr lang="fr-CA" dirty="0"/>
              <a:t>,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 </a:t>
            </a:r>
            <a:r>
              <a:rPr lang="fr-CA" dirty="0" err="1"/>
              <a:t>shape</a:t>
            </a:r>
            <a:r>
              <a:rPr lang="fr-CA" dirty="0"/>
              <a:t> structure and the </a:t>
            </a:r>
            <a:r>
              <a:rPr lang="fr-CA" dirty="0" err="1"/>
              <a:t>stability</a:t>
            </a:r>
            <a:r>
              <a:rPr lang="fr-CA" dirty="0"/>
              <a:t> of </a:t>
            </a:r>
            <a:r>
              <a:rPr lang="fr-CA" dirty="0" err="1"/>
              <a:t>communities</a:t>
            </a:r>
            <a:r>
              <a:rPr lang="fr-CA" dirty="0"/>
              <a:t>, </a:t>
            </a:r>
            <a:r>
              <a:rPr lang="fr-CA" dirty="0" err="1"/>
              <a:t>both</a:t>
            </a:r>
            <a:r>
              <a:rPr lang="fr-CA" dirty="0"/>
              <a:t> </a:t>
            </a:r>
            <a:r>
              <a:rPr lang="fr-CA" dirty="0" err="1"/>
              <a:t>through</a:t>
            </a:r>
            <a:r>
              <a:rPr lang="fr-CA" dirty="0"/>
              <a:t> direct, indirect, or </a:t>
            </a:r>
            <a:r>
              <a:rPr lang="fr-CA" dirty="0" err="1"/>
              <a:t>cascading</a:t>
            </a:r>
            <a:r>
              <a:rPr lang="fr-CA" dirty="0"/>
              <a:t> </a:t>
            </a:r>
            <a:r>
              <a:rPr lang="fr-CA" dirty="0" err="1"/>
              <a:t>effects</a:t>
            </a:r>
            <a:r>
              <a:rPr lang="fr-CA" dirty="0"/>
              <a:t>.</a:t>
            </a:r>
          </a:p>
          <a:p>
            <a:r>
              <a:rPr lang="fr-CA" dirty="0"/>
              <a:t>For </a:t>
            </a:r>
            <a:r>
              <a:rPr lang="fr-CA" dirty="0" err="1"/>
              <a:t>example</a:t>
            </a:r>
            <a:r>
              <a:rPr lang="fr-CA" dirty="0"/>
              <a:t>, </a:t>
            </a:r>
            <a:r>
              <a:rPr lang="fr-CA" dirty="0" err="1"/>
              <a:t>there</a:t>
            </a:r>
            <a:r>
              <a:rPr lang="fr-CA" dirty="0"/>
              <a:t> </a:t>
            </a:r>
            <a:r>
              <a:rPr lang="fr-CA" dirty="0" err="1"/>
              <a:t>was</a:t>
            </a:r>
            <a:r>
              <a:rPr lang="fr-CA" dirty="0"/>
              <a:t> a </a:t>
            </a:r>
            <a:r>
              <a:rPr lang="fr-CA" dirty="0" err="1"/>
              <a:t>huge</a:t>
            </a:r>
            <a:r>
              <a:rPr lang="fr-CA" dirty="0"/>
              <a:t> </a:t>
            </a:r>
            <a:r>
              <a:rPr lang="fr-CA" dirty="0" err="1"/>
              <a:t>debate</a:t>
            </a:r>
            <a:r>
              <a:rPr lang="fr-CA" dirty="0"/>
              <a:t> about the importance of </a:t>
            </a:r>
            <a:r>
              <a:rPr lang="fr-CA" dirty="0" err="1"/>
              <a:t>bottom</a:t>
            </a:r>
            <a:r>
              <a:rPr lang="fr-CA" dirty="0"/>
              <a:t>-up vs top down </a:t>
            </a:r>
            <a:r>
              <a:rPr lang="fr-CA" dirty="0" err="1"/>
              <a:t>effects</a:t>
            </a:r>
            <a:r>
              <a:rPr lang="fr-CA" dirty="0"/>
              <a:t> in </a:t>
            </a:r>
            <a:r>
              <a:rPr lang="fr-CA" dirty="0" err="1"/>
              <a:t>regulating</a:t>
            </a:r>
            <a:r>
              <a:rPr lang="fr-CA" dirty="0"/>
              <a:t> </a:t>
            </a:r>
            <a:r>
              <a:rPr lang="fr-CA" dirty="0" err="1"/>
              <a:t>communities</a:t>
            </a:r>
            <a:r>
              <a:rPr lang="fr-CA" dirty="0"/>
              <a:t> in the 70s and 80s, and </a:t>
            </a:r>
            <a:r>
              <a:rPr lang="fr-CA" dirty="0" err="1"/>
              <a:t>we</a:t>
            </a:r>
            <a:r>
              <a:rPr lang="fr-CA" dirty="0"/>
              <a:t> have simple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removal</a:t>
            </a:r>
            <a:r>
              <a:rPr lang="fr-CA" dirty="0"/>
              <a:t> </a:t>
            </a:r>
            <a:r>
              <a:rPr lang="fr-CA" dirty="0" err="1"/>
              <a:t>experiments</a:t>
            </a:r>
            <a:r>
              <a:rPr lang="fr-CA" dirty="0"/>
              <a:t> </a:t>
            </a:r>
            <a:r>
              <a:rPr lang="fr-CA" dirty="0" err="1"/>
              <a:t>showing</a:t>
            </a:r>
            <a:r>
              <a:rPr lang="fr-CA" dirty="0"/>
              <a:t> big impacts on </a:t>
            </a:r>
            <a:r>
              <a:rPr lang="fr-CA" dirty="0" err="1"/>
              <a:t>communities</a:t>
            </a:r>
            <a:r>
              <a:rPr lang="fr-CA" dirty="0"/>
              <a:t>.</a:t>
            </a:r>
          </a:p>
          <a:p>
            <a:r>
              <a:rPr lang="fr-CA" dirty="0" err="1"/>
              <a:t>We</a:t>
            </a:r>
            <a:r>
              <a:rPr lang="fr-CA" dirty="0"/>
              <a:t> have </a:t>
            </a:r>
            <a:r>
              <a:rPr lang="fr-CA" dirty="0" err="1"/>
              <a:t>whole</a:t>
            </a:r>
            <a:r>
              <a:rPr lang="fr-CA" dirty="0"/>
              <a:t> books </a:t>
            </a:r>
            <a:r>
              <a:rPr lang="fr-CA" dirty="0" err="1"/>
              <a:t>dedicated</a:t>
            </a:r>
            <a:r>
              <a:rPr lang="fr-CA" dirty="0"/>
              <a:t> to trait-</a:t>
            </a:r>
            <a:r>
              <a:rPr lang="fr-CA" dirty="0" err="1"/>
              <a:t>mediated</a:t>
            </a:r>
            <a:r>
              <a:rPr lang="fr-CA" dirty="0"/>
              <a:t> indirect </a:t>
            </a:r>
            <a:r>
              <a:rPr lang="fr-CA" dirty="0" err="1"/>
              <a:t>effects</a:t>
            </a:r>
            <a:r>
              <a:rPr lang="fr-CA" dirty="0"/>
              <a:t> or </a:t>
            </a:r>
            <a:r>
              <a:rPr lang="fr-CA" dirty="0" err="1"/>
              <a:t>trophic</a:t>
            </a:r>
            <a:r>
              <a:rPr lang="fr-CA" dirty="0"/>
              <a:t> cascades.</a:t>
            </a:r>
          </a:p>
          <a:p>
            <a:endParaRPr lang="fr-CA" dirty="0"/>
          </a:p>
          <a:p>
            <a:r>
              <a:rPr lang="fr-CA" dirty="0" err="1"/>
              <a:t>Predation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thought</a:t>
            </a:r>
            <a:r>
              <a:rPr lang="fr-CA" dirty="0"/>
              <a:t> to </a:t>
            </a:r>
            <a:r>
              <a:rPr lang="fr-CA" dirty="0" err="1"/>
              <a:t>be</a:t>
            </a:r>
            <a:r>
              <a:rPr lang="fr-CA" dirty="0"/>
              <a:t> one of the central engine </a:t>
            </a:r>
            <a:r>
              <a:rPr lang="fr-CA" dirty="0" err="1"/>
              <a:t>behind</a:t>
            </a:r>
            <a:r>
              <a:rPr lang="fr-CA" dirty="0"/>
              <a:t> </a:t>
            </a:r>
            <a:r>
              <a:rPr lang="fr-CA" dirty="0" err="1"/>
              <a:t>natural</a:t>
            </a:r>
            <a:r>
              <a:rPr lang="fr-CA" dirty="0"/>
              <a:t> </a:t>
            </a:r>
            <a:r>
              <a:rPr lang="fr-CA" dirty="0" err="1"/>
              <a:t>selection</a:t>
            </a:r>
            <a:r>
              <a:rPr lang="fr-CA" dirty="0"/>
              <a:t> and </a:t>
            </a:r>
            <a:r>
              <a:rPr lang="fr-CA" dirty="0" err="1"/>
              <a:t>biological</a:t>
            </a:r>
            <a:r>
              <a:rPr lang="fr-CA" dirty="0"/>
              <a:t> </a:t>
            </a:r>
            <a:r>
              <a:rPr lang="fr-CA" dirty="0" err="1"/>
              <a:t>evolution</a:t>
            </a:r>
            <a:r>
              <a:rPr lang="fr-CA" dirty="0"/>
              <a:t>. </a:t>
            </a:r>
          </a:p>
          <a:p>
            <a:r>
              <a:rPr lang="fr-CA" dirty="0" err="1"/>
              <a:t>Researchers</a:t>
            </a:r>
            <a:r>
              <a:rPr lang="fr-CA" dirty="0"/>
              <a:t> have </a:t>
            </a:r>
            <a:r>
              <a:rPr lang="fr-CA" dirty="0" err="1"/>
              <a:t>worked</a:t>
            </a:r>
            <a:r>
              <a:rPr lang="fr-CA" dirty="0"/>
              <a:t> on </a:t>
            </a:r>
            <a:r>
              <a:rPr lang="fr-CA" dirty="0" err="1"/>
              <a:t>understanding</a:t>
            </a:r>
            <a:r>
              <a:rPr lang="fr-CA" dirty="0"/>
              <a:t> the </a:t>
            </a:r>
            <a:r>
              <a:rPr lang="fr-CA" dirty="0" err="1"/>
              <a:t>coevolution</a:t>
            </a:r>
            <a:r>
              <a:rPr lang="fr-CA" dirty="0"/>
              <a:t> </a:t>
            </a:r>
            <a:r>
              <a:rPr lang="fr-CA" dirty="0" err="1"/>
              <a:t>among</a:t>
            </a:r>
            <a:r>
              <a:rPr lang="fr-CA" dirty="0"/>
              <a:t> </a:t>
            </a:r>
            <a:r>
              <a:rPr lang="fr-CA" dirty="0" err="1"/>
              <a:t>predators</a:t>
            </a:r>
            <a:r>
              <a:rPr lang="fr-CA" dirty="0"/>
              <a:t> and </a:t>
            </a:r>
            <a:r>
              <a:rPr lang="fr-CA" dirty="0" err="1"/>
              <a:t>prey</a:t>
            </a:r>
            <a:r>
              <a:rPr lang="fr-CA" dirty="0"/>
              <a:t> for a </a:t>
            </a:r>
            <a:r>
              <a:rPr lang="fr-CA" dirty="0" err="1"/>
              <a:t>while</a:t>
            </a:r>
            <a:r>
              <a:rPr lang="fr-CA" dirty="0"/>
              <a:t> </a:t>
            </a:r>
            <a:r>
              <a:rPr lang="fr-CA" dirty="0" err="1"/>
              <a:t>now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50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So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find</a:t>
            </a:r>
            <a:r>
              <a:rPr lang="fr-CA" dirty="0"/>
              <a:t> a lot of </a:t>
            </a:r>
            <a:r>
              <a:rPr lang="fr-CA" dirty="0" err="1"/>
              <a:t>studies</a:t>
            </a:r>
            <a:r>
              <a:rPr lang="fr-CA" dirty="0"/>
              <a:t> </a:t>
            </a:r>
            <a:r>
              <a:rPr lang="fr-CA" dirty="0" err="1"/>
              <a:t>aiming</a:t>
            </a:r>
            <a:r>
              <a:rPr lang="fr-CA" dirty="0"/>
              <a:t> at ‘</a:t>
            </a:r>
            <a:r>
              <a:rPr lang="fr-CA" dirty="0" err="1"/>
              <a:t>understanding</a:t>
            </a:r>
            <a:r>
              <a:rPr lang="fr-CA" dirty="0"/>
              <a:t>’ the </a:t>
            </a:r>
            <a:r>
              <a:rPr lang="fr-CA" dirty="0" err="1"/>
              <a:t>evolution</a:t>
            </a:r>
            <a:r>
              <a:rPr lang="fr-CA" dirty="0"/>
              <a:t> of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 out </a:t>
            </a:r>
            <a:r>
              <a:rPr lang="fr-CA" dirty="0" err="1"/>
              <a:t>there</a:t>
            </a:r>
            <a:r>
              <a:rPr lang="fr-CA" dirty="0"/>
              <a:t>.</a:t>
            </a:r>
          </a:p>
          <a:p>
            <a:r>
              <a:rPr lang="fr-CA" dirty="0"/>
              <a:t>I </a:t>
            </a:r>
            <a:r>
              <a:rPr lang="fr-CA" dirty="0" err="1"/>
              <a:t>think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important to </a:t>
            </a:r>
            <a:r>
              <a:rPr lang="fr-CA" dirty="0" err="1"/>
              <a:t>define</a:t>
            </a:r>
            <a:r>
              <a:rPr lang="fr-CA" dirty="0"/>
              <a:t> </a:t>
            </a:r>
            <a:r>
              <a:rPr lang="fr-CA" dirty="0" err="1"/>
              <a:t>before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embark</a:t>
            </a:r>
            <a:r>
              <a:rPr lang="fr-CA" dirty="0"/>
              <a:t> on </a:t>
            </a:r>
            <a:r>
              <a:rPr lang="fr-CA" dirty="0" err="1"/>
              <a:t>this</a:t>
            </a:r>
            <a:r>
              <a:rPr lang="fr-CA" dirty="0"/>
              <a:t> type of </a:t>
            </a:r>
            <a:r>
              <a:rPr lang="fr-CA" dirty="0" err="1"/>
              <a:t>work</a:t>
            </a:r>
            <a:r>
              <a:rPr lang="fr-CA" dirty="0"/>
              <a:t>. </a:t>
            </a:r>
          </a:p>
          <a:p>
            <a:r>
              <a:rPr lang="fr-CA" dirty="0" err="1"/>
              <a:t>Here</a:t>
            </a:r>
            <a:r>
              <a:rPr lang="fr-CA" dirty="0"/>
              <a:t> </a:t>
            </a:r>
            <a:r>
              <a:rPr lang="fr-CA" dirty="0" err="1"/>
              <a:t>I’ll</a:t>
            </a:r>
            <a:r>
              <a:rPr lang="fr-CA" dirty="0"/>
              <a:t> </a:t>
            </a:r>
            <a:r>
              <a:rPr lang="fr-CA" dirty="0" err="1"/>
              <a:t>offer</a:t>
            </a:r>
            <a:r>
              <a:rPr lang="fr-CA" dirty="0"/>
              <a:t> the </a:t>
            </a:r>
            <a:r>
              <a:rPr lang="fr-CA" dirty="0" err="1"/>
              <a:t>definition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Peter Abrams uses (</a:t>
            </a:r>
            <a:r>
              <a:rPr lang="fr-CA" dirty="0" err="1"/>
              <a:t>you</a:t>
            </a:r>
            <a:r>
              <a:rPr lang="fr-CA" dirty="0"/>
              <a:t> have the </a:t>
            </a:r>
            <a:r>
              <a:rPr lang="fr-CA" dirty="0" err="1"/>
              <a:t>reference</a:t>
            </a:r>
            <a:r>
              <a:rPr lang="fr-CA" dirty="0"/>
              <a:t> </a:t>
            </a:r>
            <a:r>
              <a:rPr lang="fr-CA" dirty="0" err="1"/>
              <a:t>here</a:t>
            </a:r>
            <a:r>
              <a:rPr lang="fr-CA" dirty="0"/>
              <a:t>) </a:t>
            </a:r>
          </a:p>
          <a:p>
            <a:endParaRPr lang="fr-CA" dirty="0"/>
          </a:p>
          <a:p>
            <a:r>
              <a:rPr lang="fr-CA" dirty="0"/>
              <a:t>It </a:t>
            </a:r>
            <a:r>
              <a:rPr lang="fr-CA" dirty="0" err="1"/>
              <a:t>mean</a:t>
            </a:r>
            <a:r>
              <a:rPr lang="fr-CA" dirty="0"/>
              <a:t> </a:t>
            </a:r>
            <a:r>
              <a:rPr lang="fr-CA" dirty="0" err="1"/>
              <a:t>explaining</a:t>
            </a:r>
            <a:r>
              <a:rPr lang="fr-CA" dirty="0"/>
              <a:t> and </a:t>
            </a:r>
            <a:r>
              <a:rPr lang="fr-CA" dirty="0" err="1"/>
              <a:t>predicting</a:t>
            </a:r>
            <a:r>
              <a:rPr lang="fr-CA" dirty="0"/>
              <a:t> changes in </a:t>
            </a:r>
            <a:r>
              <a:rPr lang="fr-CA" dirty="0" err="1"/>
              <a:t>predator</a:t>
            </a:r>
            <a:r>
              <a:rPr lang="fr-CA" dirty="0"/>
              <a:t> and </a:t>
            </a:r>
            <a:r>
              <a:rPr lang="fr-CA" dirty="0" err="1"/>
              <a:t>prey</a:t>
            </a:r>
            <a:r>
              <a:rPr lang="fr-CA" dirty="0"/>
              <a:t> traits over time (over </a:t>
            </a:r>
            <a:r>
              <a:rPr lang="fr-CA" dirty="0" err="1"/>
              <a:t>generations</a:t>
            </a:r>
            <a:r>
              <a:rPr lang="fr-CA" dirty="0"/>
              <a:t>) in habitats </a:t>
            </a:r>
            <a:r>
              <a:rPr lang="fr-CA" dirty="0" err="1"/>
              <a:t>where</a:t>
            </a:r>
            <a:r>
              <a:rPr lang="fr-CA" dirty="0"/>
              <a:t> </a:t>
            </a:r>
            <a:r>
              <a:rPr lang="fr-CA" dirty="0" err="1"/>
              <a:t>they</a:t>
            </a:r>
            <a:r>
              <a:rPr lang="fr-CA" dirty="0"/>
              <a:t> </a:t>
            </a:r>
            <a:r>
              <a:rPr lang="fr-CA" dirty="0" err="1"/>
              <a:t>cooccur</a:t>
            </a:r>
            <a:r>
              <a:rPr lang="fr-CA" dirty="0"/>
              <a:t> and </a:t>
            </a:r>
            <a:r>
              <a:rPr lang="fr-CA" dirty="0" err="1"/>
              <a:t>interact</a:t>
            </a:r>
            <a:r>
              <a:rPr lang="fr-CA" dirty="0"/>
              <a:t>.</a:t>
            </a:r>
          </a:p>
          <a:p>
            <a:endParaRPr lang="fr-CA" dirty="0"/>
          </a:p>
          <a:p>
            <a:r>
              <a:rPr lang="fr-CA" dirty="0" err="1"/>
              <a:t>Now</a:t>
            </a:r>
            <a:r>
              <a:rPr lang="fr-CA" dirty="0"/>
              <a:t> if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want</a:t>
            </a:r>
            <a:r>
              <a:rPr lang="fr-CA" dirty="0"/>
              <a:t> to </a:t>
            </a:r>
            <a:r>
              <a:rPr lang="fr-CA" dirty="0" err="1"/>
              <a:t>really</a:t>
            </a:r>
            <a:r>
              <a:rPr lang="fr-CA" dirty="0"/>
              <a:t> </a:t>
            </a:r>
            <a:r>
              <a:rPr lang="fr-CA" dirty="0" err="1"/>
              <a:t>explain</a:t>
            </a:r>
            <a:r>
              <a:rPr lang="fr-CA" dirty="0"/>
              <a:t> and </a:t>
            </a:r>
            <a:r>
              <a:rPr lang="fr-CA" dirty="0" err="1"/>
              <a:t>predict</a:t>
            </a:r>
            <a:r>
              <a:rPr lang="fr-CA" dirty="0"/>
              <a:t> </a:t>
            </a:r>
            <a:r>
              <a:rPr lang="fr-CA" dirty="0" err="1"/>
              <a:t>these</a:t>
            </a:r>
            <a:r>
              <a:rPr lang="fr-CA" dirty="0"/>
              <a:t> traits changes,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important to break down an interactions </a:t>
            </a:r>
            <a:r>
              <a:rPr lang="fr-CA" dirty="0" err="1"/>
              <a:t>into</a:t>
            </a:r>
            <a:r>
              <a:rPr lang="fr-CA" dirty="0"/>
              <a:t> </a:t>
            </a:r>
            <a:r>
              <a:rPr lang="fr-CA" dirty="0" err="1"/>
              <a:t>its</a:t>
            </a:r>
            <a:r>
              <a:rPr lang="fr-CA" dirty="0"/>
              <a:t> components. </a:t>
            </a:r>
          </a:p>
          <a:p>
            <a:r>
              <a:rPr lang="fr-CA" dirty="0" err="1"/>
              <a:t>According</a:t>
            </a:r>
            <a:r>
              <a:rPr lang="fr-CA" dirty="0"/>
              <a:t> to Lima and </a:t>
            </a:r>
            <a:r>
              <a:rPr lang="fr-CA" dirty="0" err="1"/>
              <a:t>Dill</a:t>
            </a:r>
            <a:r>
              <a:rPr lang="fr-CA" dirty="0"/>
              <a:t>, </a:t>
            </a:r>
            <a:r>
              <a:rPr lang="fr-CA" dirty="0" err="1"/>
              <a:t>you</a:t>
            </a:r>
            <a:r>
              <a:rPr lang="fr-CA" dirty="0"/>
              <a:t> can </a:t>
            </a:r>
            <a:r>
              <a:rPr lang="fr-CA" dirty="0" err="1"/>
              <a:t>decompose</a:t>
            </a:r>
            <a:r>
              <a:rPr lang="fr-CA" dirty="0"/>
              <a:t> an interactions </a:t>
            </a:r>
            <a:r>
              <a:rPr lang="fr-CA" dirty="0" err="1"/>
              <a:t>between</a:t>
            </a:r>
            <a:r>
              <a:rPr lang="fr-CA" dirty="0"/>
              <a:t> a </a:t>
            </a:r>
            <a:r>
              <a:rPr lang="fr-CA" dirty="0" err="1"/>
              <a:t>predator</a:t>
            </a:r>
            <a:r>
              <a:rPr lang="fr-CA" dirty="0"/>
              <a:t> and a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into</a:t>
            </a:r>
            <a:r>
              <a:rPr lang="fr-CA" dirty="0"/>
              <a:t> 5 main stages… </a:t>
            </a:r>
          </a:p>
          <a:p>
            <a:r>
              <a:rPr lang="fr-CA" dirty="0"/>
              <a:t>The first stage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detection</a:t>
            </a:r>
            <a:r>
              <a:rPr lang="fr-CA" dirty="0"/>
              <a:t> of the </a:t>
            </a:r>
            <a:r>
              <a:rPr lang="fr-CA" dirty="0" err="1"/>
              <a:t>prey</a:t>
            </a:r>
            <a:r>
              <a:rPr lang="fr-CA" dirty="0"/>
              <a:t> by the </a:t>
            </a:r>
            <a:r>
              <a:rPr lang="fr-CA" dirty="0" err="1"/>
              <a:t>predator</a:t>
            </a:r>
            <a:r>
              <a:rPr lang="fr-CA" dirty="0"/>
              <a:t> (and vice versa in </a:t>
            </a:r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systems</a:t>
            </a:r>
            <a:r>
              <a:rPr lang="fr-CA" dirty="0"/>
              <a:t>). </a:t>
            </a:r>
          </a:p>
          <a:p>
            <a:r>
              <a:rPr lang="fr-CA" dirty="0"/>
              <a:t>The second stage </a:t>
            </a:r>
            <a:r>
              <a:rPr lang="fr-CA" dirty="0" err="1"/>
              <a:t>involves</a:t>
            </a:r>
            <a:r>
              <a:rPr lang="fr-CA" dirty="0"/>
              <a:t> the </a:t>
            </a:r>
            <a:r>
              <a:rPr lang="fr-CA" dirty="0" err="1"/>
              <a:t>predator</a:t>
            </a:r>
            <a:r>
              <a:rPr lang="fr-CA" dirty="0"/>
              <a:t> and </a:t>
            </a:r>
            <a:r>
              <a:rPr lang="fr-CA" dirty="0" err="1"/>
              <a:t>sometimes</a:t>
            </a:r>
            <a:r>
              <a:rPr lang="fr-CA" dirty="0"/>
              <a:t> the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identifying</a:t>
            </a:r>
            <a:r>
              <a:rPr lang="fr-CA" dirty="0"/>
              <a:t>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other</a:t>
            </a:r>
            <a:r>
              <a:rPr lang="fr-CA" dirty="0"/>
              <a:t> as </a:t>
            </a:r>
            <a:r>
              <a:rPr lang="fr-CA" dirty="0" err="1"/>
              <a:t>such</a:t>
            </a:r>
            <a:r>
              <a:rPr lang="fr-CA" dirty="0"/>
              <a:t>. </a:t>
            </a:r>
          </a:p>
          <a:p>
            <a:r>
              <a:rPr lang="fr-CA" dirty="0"/>
              <a:t>The </a:t>
            </a:r>
            <a:r>
              <a:rPr lang="fr-CA" dirty="0" err="1"/>
              <a:t>third</a:t>
            </a:r>
            <a:r>
              <a:rPr lang="fr-CA" dirty="0"/>
              <a:t> stage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called</a:t>
            </a:r>
            <a:r>
              <a:rPr lang="fr-CA" dirty="0"/>
              <a:t> the </a:t>
            </a:r>
            <a:r>
              <a:rPr lang="fr-CA" dirty="0" err="1"/>
              <a:t>approach</a:t>
            </a:r>
            <a:r>
              <a:rPr lang="fr-CA" dirty="0"/>
              <a:t>, but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involve</a:t>
            </a:r>
            <a:r>
              <a:rPr lang="fr-CA" dirty="0"/>
              <a:t> </a:t>
            </a:r>
            <a:r>
              <a:rPr lang="fr-CA" dirty="0" err="1"/>
              <a:t>chases</a:t>
            </a:r>
            <a:r>
              <a:rPr lang="fr-CA" dirty="0"/>
              <a:t>, </a:t>
            </a:r>
            <a:r>
              <a:rPr lang="fr-CA" dirty="0" err="1"/>
              <a:t>attacks</a:t>
            </a:r>
            <a:r>
              <a:rPr lang="fr-CA" dirty="0"/>
              <a:t>, </a:t>
            </a:r>
            <a:r>
              <a:rPr lang="fr-CA" dirty="0" err="1"/>
              <a:t>evasive</a:t>
            </a:r>
            <a:r>
              <a:rPr lang="fr-CA" dirty="0"/>
              <a:t> </a:t>
            </a:r>
            <a:r>
              <a:rPr lang="fr-CA" dirty="0" err="1"/>
              <a:t>movement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, etc. This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usually</a:t>
            </a:r>
            <a:r>
              <a:rPr lang="fr-CA" dirty="0"/>
              <a:t>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think</a:t>
            </a:r>
            <a:r>
              <a:rPr lang="fr-CA" dirty="0"/>
              <a:t> of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think</a:t>
            </a:r>
            <a:r>
              <a:rPr lang="fr-CA" dirty="0"/>
              <a:t> of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interactions. </a:t>
            </a:r>
          </a:p>
          <a:p>
            <a:r>
              <a:rPr lang="fr-CA" dirty="0"/>
              <a:t>The </a:t>
            </a:r>
            <a:r>
              <a:rPr lang="fr-CA" dirty="0" err="1"/>
              <a:t>fourth</a:t>
            </a:r>
            <a:r>
              <a:rPr lang="fr-CA" dirty="0"/>
              <a:t> stage </a:t>
            </a:r>
            <a:r>
              <a:rPr lang="fr-CA" dirty="0" err="1"/>
              <a:t>happens</a:t>
            </a:r>
            <a:r>
              <a:rPr lang="fr-CA" dirty="0"/>
              <a:t> if the </a:t>
            </a:r>
            <a:r>
              <a:rPr lang="fr-CA" dirty="0" err="1"/>
              <a:t>predator</a:t>
            </a:r>
            <a:r>
              <a:rPr lang="fr-CA" dirty="0"/>
              <a:t> captures the </a:t>
            </a:r>
            <a:r>
              <a:rPr lang="fr-CA" dirty="0" err="1"/>
              <a:t>prey</a:t>
            </a:r>
            <a:r>
              <a:rPr lang="fr-CA" dirty="0"/>
              <a:t>. This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where</a:t>
            </a:r>
            <a:r>
              <a:rPr lang="fr-CA" dirty="0"/>
              <a:t> the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handle</a:t>
            </a:r>
            <a:r>
              <a:rPr lang="fr-CA" dirty="0"/>
              <a:t> </a:t>
            </a:r>
            <a:r>
              <a:rPr lang="fr-CA" dirty="0" err="1"/>
              <a:t>its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and the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fight</a:t>
            </a:r>
            <a:r>
              <a:rPr lang="fr-CA" dirty="0"/>
              <a:t> to escape. </a:t>
            </a:r>
          </a:p>
          <a:p>
            <a:r>
              <a:rPr lang="fr-CA" dirty="0" err="1"/>
              <a:t>Finally</a:t>
            </a:r>
            <a:r>
              <a:rPr lang="fr-CA" dirty="0"/>
              <a:t>, the last stage </a:t>
            </a:r>
            <a:r>
              <a:rPr lang="fr-CA" dirty="0" err="1"/>
              <a:t>is</a:t>
            </a:r>
            <a:r>
              <a:rPr lang="fr-CA" dirty="0"/>
              <a:t> the </a:t>
            </a:r>
            <a:r>
              <a:rPr lang="fr-CA" dirty="0" err="1"/>
              <a:t>consumption</a:t>
            </a:r>
            <a:r>
              <a:rPr lang="fr-CA" dirty="0"/>
              <a:t> of the </a:t>
            </a:r>
            <a:r>
              <a:rPr lang="fr-CA" dirty="0" err="1"/>
              <a:t>prey</a:t>
            </a:r>
            <a:r>
              <a:rPr lang="fr-CA" dirty="0"/>
              <a:t> by the </a:t>
            </a:r>
            <a:r>
              <a:rPr lang="fr-CA" dirty="0" err="1"/>
              <a:t>predator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All </a:t>
            </a:r>
            <a:r>
              <a:rPr lang="fr-CA" dirty="0" err="1"/>
              <a:t>these</a:t>
            </a:r>
            <a:r>
              <a:rPr lang="fr-CA" dirty="0"/>
              <a:t> stages are </a:t>
            </a:r>
            <a:r>
              <a:rPr lang="fr-CA" dirty="0" err="1"/>
              <a:t>affected</a:t>
            </a:r>
            <a:r>
              <a:rPr lang="fr-CA" dirty="0"/>
              <a:t> by the traits of </a:t>
            </a:r>
            <a:r>
              <a:rPr lang="fr-CA" dirty="0" err="1"/>
              <a:t>predators</a:t>
            </a:r>
            <a:r>
              <a:rPr lang="fr-CA" dirty="0"/>
              <a:t> and </a:t>
            </a:r>
            <a:r>
              <a:rPr lang="fr-CA" dirty="0" err="1"/>
              <a:t>prey</a:t>
            </a:r>
            <a:r>
              <a:rPr lang="fr-CA" dirty="0"/>
              <a:t>. </a:t>
            </a:r>
          </a:p>
          <a:p>
            <a:r>
              <a:rPr lang="fr-CA" dirty="0" err="1"/>
              <a:t>These</a:t>
            </a:r>
            <a:r>
              <a:rPr lang="fr-CA" dirty="0"/>
              <a:t> traits can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sensory</a:t>
            </a:r>
            <a:r>
              <a:rPr lang="fr-CA" dirty="0"/>
              <a:t> traits, cognitive traits,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have </a:t>
            </a:r>
            <a:r>
              <a:rPr lang="fr-CA" dirty="0" err="1"/>
              <a:t>morphological</a:t>
            </a:r>
            <a:r>
              <a:rPr lang="fr-CA" dirty="0"/>
              <a:t> traits, or </a:t>
            </a:r>
            <a:r>
              <a:rPr lang="fr-CA" dirty="0" err="1"/>
              <a:t>physiological</a:t>
            </a:r>
            <a:r>
              <a:rPr lang="fr-CA" dirty="0"/>
              <a:t> traits, and of course, </a:t>
            </a:r>
            <a:r>
              <a:rPr lang="fr-CA" dirty="0" err="1"/>
              <a:t>you</a:t>
            </a:r>
            <a:r>
              <a:rPr lang="fr-CA" dirty="0"/>
              <a:t> have </a:t>
            </a:r>
            <a:r>
              <a:rPr lang="fr-CA" dirty="0" err="1"/>
              <a:t>behaviour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I </a:t>
            </a:r>
            <a:r>
              <a:rPr lang="fr-CA" dirty="0" err="1"/>
              <a:t>would</a:t>
            </a:r>
            <a:r>
              <a:rPr lang="fr-CA" dirty="0"/>
              <a:t> </a:t>
            </a:r>
            <a:r>
              <a:rPr lang="fr-CA" dirty="0" err="1"/>
              <a:t>say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behaviour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potentially</a:t>
            </a:r>
            <a:r>
              <a:rPr lang="fr-CA" dirty="0"/>
              <a:t> </a:t>
            </a:r>
            <a:r>
              <a:rPr lang="fr-CA" dirty="0" err="1"/>
              <a:t>affecting</a:t>
            </a:r>
            <a:r>
              <a:rPr lang="fr-CA" dirty="0"/>
              <a:t> all </a:t>
            </a:r>
            <a:r>
              <a:rPr lang="fr-CA" dirty="0" err="1"/>
              <a:t>these</a:t>
            </a:r>
            <a:r>
              <a:rPr lang="fr-CA" dirty="0"/>
              <a:t> stages, </a:t>
            </a:r>
            <a:r>
              <a:rPr lang="fr-CA" dirty="0" err="1"/>
              <a:t>because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and </a:t>
            </a:r>
            <a:r>
              <a:rPr lang="fr-CA" dirty="0" err="1"/>
              <a:t>predators</a:t>
            </a:r>
            <a:r>
              <a:rPr lang="fr-CA" dirty="0"/>
              <a:t> have to </a:t>
            </a:r>
            <a:r>
              <a:rPr lang="fr-CA" dirty="0" err="1"/>
              <a:t>make</a:t>
            </a:r>
            <a:r>
              <a:rPr lang="fr-CA" dirty="0"/>
              <a:t> </a:t>
            </a:r>
            <a:r>
              <a:rPr lang="fr-CA" dirty="0" err="1"/>
              <a:t>decisions</a:t>
            </a:r>
            <a:r>
              <a:rPr lang="fr-CA" dirty="0"/>
              <a:t> </a:t>
            </a:r>
            <a:r>
              <a:rPr lang="fr-CA" dirty="0" err="1"/>
              <a:t>between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behavioural</a:t>
            </a:r>
            <a:r>
              <a:rPr lang="fr-CA" dirty="0"/>
              <a:t> options (for </a:t>
            </a:r>
            <a:r>
              <a:rPr lang="fr-CA" dirty="0" err="1"/>
              <a:t>example</a:t>
            </a:r>
            <a:r>
              <a:rPr lang="fr-CA" dirty="0"/>
              <a:t> to run or not).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To </a:t>
            </a:r>
            <a:r>
              <a:rPr lang="fr-CA" dirty="0" err="1"/>
              <a:t>formalize</a:t>
            </a:r>
            <a:r>
              <a:rPr lang="fr-CA" dirty="0"/>
              <a:t> a bit the </a:t>
            </a:r>
            <a:r>
              <a:rPr lang="fr-CA" dirty="0" err="1"/>
              <a:t>role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traits , </a:t>
            </a:r>
            <a:r>
              <a:rPr lang="fr-CA" dirty="0" err="1"/>
              <a:t>asn</a:t>
            </a:r>
            <a:r>
              <a:rPr lang="fr-CA" dirty="0"/>
              <a:t> </a:t>
            </a:r>
            <a:r>
              <a:rPr lang="fr-CA" dirty="0" err="1"/>
              <a:t>espcially</a:t>
            </a:r>
            <a:r>
              <a:rPr lang="fr-CA" dirty="0"/>
              <a:t> </a:t>
            </a:r>
            <a:r>
              <a:rPr lang="fr-CA" dirty="0" err="1"/>
              <a:t>behaviours</a:t>
            </a:r>
            <a:r>
              <a:rPr lang="fr-CA" dirty="0"/>
              <a:t>, can </a:t>
            </a:r>
            <a:r>
              <a:rPr lang="fr-CA" dirty="0" err="1"/>
              <a:t>play</a:t>
            </a:r>
            <a:r>
              <a:rPr lang="fr-CA" dirty="0"/>
              <a:t> </a:t>
            </a:r>
            <a:r>
              <a:rPr lang="fr-CA" dirty="0" err="1"/>
              <a:t>during</a:t>
            </a:r>
            <a:r>
              <a:rPr lang="fr-CA" dirty="0"/>
              <a:t> the interaction, </a:t>
            </a:r>
            <a:r>
              <a:rPr lang="fr-CA" dirty="0" err="1"/>
              <a:t>lets</a:t>
            </a:r>
            <a:r>
              <a:rPr lang="fr-CA" dirty="0"/>
              <a:t> start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crude</a:t>
            </a:r>
            <a:r>
              <a:rPr lang="fr-CA" dirty="0"/>
              <a:t> model, a </a:t>
            </a:r>
            <a:r>
              <a:rPr lang="fr-CA" dirty="0" err="1"/>
              <a:t>pretty</a:t>
            </a:r>
            <a:r>
              <a:rPr lang="fr-CA" dirty="0"/>
              <a:t> </a:t>
            </a:r>
            <a:r>
              <a:rPr lang="fr-CA" dirty="0" err="1"/>
              <a:t>classical</a:t>
            </a:r>
            <a:r>
              <a:rPr lang="fr-CA" dirty="0"/>
              <a:t> one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was</a:t>
            </a:r>
            <a:r>
              <a:rPr lang="fr-CA" dirty="0"/>
              <a:t> </a:t>
            </a:r>
            <a:r>
              <a:rPr lang="fr-CA" dirty="0" err="1"/>
              <a:t>defined</a:t>
            </a:r>
            <a:r>
              <a:rPr lang="fr-CA" dirty="0"/>
              <a:t> in the 90s. </a:t>
            </a:r>
          </a:p>
          <a:p>
            <a:r>
              <a:rPr lang="fr-CA" dirty="0" err="1"/>
              <a:t>Again</a:t>
            </a:r>
            <a:r>
              <a:rPr lang="fr-CA" dirty="0"/>
              <a:t>, </a:t>
            </a:r>
            <a:r>
              <a:rPr lang="fr-CA" dirty="0" err="1"/>
              <a:t>you</a:t>
            </a:r>
            <a:r>
              <a:rPr lang="fr-CA" dirty="0"/>
              <a:t> have the </a:t>
            </a:r>
            <a:r>
              <a:rPr lang="fr-CA" dirty="0" err="1"/>
              <a:t>reference</a:t>
            </a:r>
            <a:r>
              <a:rPr lang="fr-CA" dirty="0"/>
              <a:t> </a:t>
            </a:r>
            <a:r>
              <a:rPr lang="fr-CA" dirty="0" err="1"/>
              <a:t>here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This </a:t>
            </a:r>
            <a:r>
              <a:rPr lang="fr-CA" dirty="0" err="1"/>
              <a:t>is</a:t>
            </a:r>
            <a:r>
              <a:rPr lang="fr-CA" dirty="0"/>
              <a:t> a model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aims</a:t>
            </a:r>
            <a:r>
              <a:rPr lang="fr-CA" dirty="0"/>
              <a:t> to </a:t>
            </a:r>
            <a:r>
              <a:rPr lang="fr-CA" dirty="0" err="1"/>
              <a:t>predict</a:t>
            </a:r>
            <a:r>
              <a:rPr lang="fr-CA" dirty="0"/>
              <a:t> the </a:t>
            </a:r>
            <a:r>
              <a:rPr lang="fr-CA" dirty="0" err="1"/>
              <a:t>demographic</a:t>
            </a:r>
            <a:r>
              <a:rPr lang="fr-CA" dirty="0"/>
              <a:t> </a:t>
            </a:r>
            <a:r>
              <a:rPr lang="fr-CA" dirty="0" err="1"/>
              <a:t>consequences</a:t>
            </a:r>
            <a:r>
              <a:rPr lang="fr-CA" dirty="0"/>
              <a:t> of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interactions. </a:t>
            </a:r>
          </a:p>
          <a:p>
            <a:r>
              <a:rPr lang="fr-CA" dirty="0"/>
              <a:t>It </a:t>
            </a:r>
            <a:r>
              <a:rPr lang="fr-CA" dirty="0" err="1"/>
              <a:t>predicts</a:t>
            </a:r>
            <a:r>
              <a:rPr lang="fr-CA" dirty="0"/>
              <a:t> the </a:t>
            </a:r>
            <a:r>
              <a:rPr lang="fr-CA" dirty="0" err="1"/>
              <a:t>number</a:t>
            </a:r>
            <a:r>
              <a:rPr lang="fr-CA" dirty="0"/>
              <a:t> of </a:t>
            </a:r>
            <a:r>
              <a:rPr lang="fr-CA" dirty="0" err="1"/>
              <a:t>prey</a:t>
            </a:r>
            <a:r>
              <a:rPr lang="fr-CA" dirty="0"/>
              <a:t> and of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individuals</a:t>
            </a:r>
            <a:r>
              <a:rPr lang="fr-CA" dirty="0"/>
              <a:t> over time as a </a:t>
            </a:r>
            <a:r>
              <a:rPr lang="fr-CA" dirty="0" err="1"/>
              <a:t>function</a:t>
            </a:r>
            <a:r>
              <a:rPr lang="fr-CA" dirty="0"/>
              <a:t> of a few </a:t>
            </a:r>
            <a:r>
              <a:rPr lang="fr-CA" dirty="0" err="1"/>
              <a:t>parameters</a:t>
            </a:r>
            <a:r>
              <a:rPr lang="fr-CA" dirty="0"/>
              <a:t>. </a:t>
            </a:r>
          </a:p>
          <a:p>
            <a:r>
              <a:rPr lang="fr-CA" dirty="0"/>
              <a:t>For the </a:t>
            </a:r>
            <a:r>
              <a:rPr lang="fr-CA" dirty="0" err="1"/>
              <a:t>prey</a:t>
            </a:r>
            <a:r>
              <a:rPr lang="fr-CA" dirty="0"/>
              <a:t>, </a:t>
            </a:r>
            <a:r>
              <a:rPr lang="fr-CA" dirty="0" err="1"/>
              <a:t>you</a:t>
            </a:r>
            <a:r>
              <a:rPr lang="fr-CA" dirty="0"/>
              <a:t> have the </a:t>
            </a:r>
            <a:r>
              <a:rPr lang="fr-CA" dirty="0" err="1"/>
              <a:t>growth</a:t>
            </a:r>
            <a:r>
              <a:rPr lang="fr-CA" dirty="0"/>
              <a:t> rate rn (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need</a:t>
            </a:r>
            <a:r>
              <a:rPr lang="fr-CA" dirty="0"/>
              <a:t> to </a:t>
            </a:r>
            <a:r>
              <a:rPr lang="fr-CA" dirty="0" err="1"/>
              <a:t>multiply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by the </a:t>
            </a:r>
            <a:r>
              <a:rPr lang="fr-CA" dirty="0" err="1"/>
              <a:t>number</a:t>
            </a:r>
            <a:r>
              <a:rPr lang="fr-CA" dirty="0"/>
              <a:t> of </a:t>
            </a:r>
            <a:r>
              <a:rPr lang="fr-CA" dirty="0" err="1"/>
              <a:t>prey</a:t>
            </a:r>
            <a:r>
              <a:rPr lang="fr-CA" dirty="0"/>
              <a:t> to </a:t>
            </a:r>
            <a:r>
              <a:rPr lang="fr-CA" dirty="0" err="1"/>
              <a:t>get</a:t>
            </a:r>
            <a:r>
              <a:rPr lang="fr-CA" dirty="0"/>
              <a:t> the </a:t>
            </a:r>
            <a:r>
              <a:rPr lang="fr-CA" dirty="0" err="1"/>
              <a:t>number</a:t>
            </a:r>
            <a:r>
              <a:rPr lang="fr-CA" dirty="0"/>
              <a:t> of new </a:t>
            </a:r>
            <a:r>
              <a:rPr lang="fr-CA" dirty="0" err="1"/>
              <a:t>individuals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are </a:t>
            </a:r>
            <a:r>
              <a:rPr lang="fr-CA" dirty="0" err="1"/>
              <a:t>born</a:t>
            </a:r>
            <a:r>
              <a:rPr lang="fr-CA" dirty="0"/>
              <a:t>. </a:t>
            </a:r>
          </a:p>
          <a:p>
            <a:r>
              <a:rPr lang="fr-CA" dirty="0"/>
              <a:t>To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number</a:t>
            </a:r>
            <a:r>
              <a:rPr lang="fr-CA" dirty="0"/>
              <a:t> of </a:t>
            </a:r>
            <a:r>
              <a:rPr lang="fr-CA" dirty="0" err="1"/>
              <a:t>individuals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remove</a:t>
            </a:r>
            <a:r>
              <a:rPr lang="fr-CA" dirty="0"/>
              <a:t> the </a:t>
            </a:r>
            <a:r>
              <a:rPr lang="fr-CA" dirty="0" err="1"/>
              <a:t>number</a:t>
            </a:r>
            <a:r>
              <a:rPr lang="fr-CA" dirty="0"/>
              <a:t> of </a:t>
            </a:r>
            <a:r>
              <a:rPr lang="fr-CA" dirty="0" err="1"/>
              <a:t>individuals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were</a:t>
            </a:r>
            <a:r>
              <a:rPr lang="fr-CA" dirty="0"/>
              <a:t> </a:t>
            </a:r>
            <a:r>
              <a:rPr lang="fr-CA" dirty="0" err="1"/>
              <a:t>eaten</a:t>
            </a:r>
            <a:r>
              <a:rPr lang="fr-CA" dirty="0"/>
              <a:t> by </a:t>
            </a:r>
            <a:r>
              <a:rPr lang="fr-CA" dirty="0" err="1"/>
              <a:t>predators</a:t>
            </a:r>
            <a:r>
              <a:rPr lang="fr-CA" dirty="0"/>
              <a:t>. </a:t>
            </a:r>
          </a:p>
          <a:p>
            <a:r>
              <a:rPr lang="fr-CA" dirty="0"/>
              <a:t>This </a:t>
            </a:r>
            <a:r>
              <a:rPr lang="fr-CA" dirty="0" err="1"/>
              <a:t>number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determined</a:t>
            </a:r>
            <a:r>
              <a:rPr lang="fr-CA" dirty="0"/>
              <a:t> by the per capita capture rate C </a:t>
            </a:r>
            <a:r>
              <a:rPr lang="fr-CA" dirty="0" err="1"/>
              <a:t>multiplied</a:t>
            </a:r>
            <a:r>
              <a:rPr lang="fr-CA" dirty="0"/>
              <a:t> by the </a:t>
            </a:r>
            <a:r>
              <a:rPr lang="fr-CA" dirty="0" err="1"/>
              <a:t>number</a:t>
            </a:r>
            <a:r>
              <a:rPr lang="fr-CA" dirty="0"/>
              <a:t> of </a:t>
            </a:r>
            <a:r>
              <a:rPr lang="fr-CA" dirty="0" err="1"/>
              <a:t>prey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On the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side</a:t>
            </a:r>
            <a:r>
              <a:rPr lang="fr-CA" dirty="0"/>
              <a:t>, the </a:t>
            </a:r>
            <a:r>
              <a:rPr lang="fr-CA" dirty="0" err="1"/>
              <a:t>number</a:t>
            </a:r>
            <a:r>
              <a:rPr lang="fr-CA" dirty="0"/>
              <a:t> of </a:t>
            </a:r>
            <a:r>
              <a:rPr lang="fr-CA" dirty="0" err="1"/>
              <a:t>individuals</a:t>
            </a:r>
            <a:r>
              <a:rPr lang="fr-CA" dirty="0"/>
              <a:t> </a:t>
            </a:r>
            <a:r>
              <a:rPr lang="fr-CA" dirty="0" err="1"/>
              <a:t>depends</a:t>
            </a:r>
            <a:r>
              <a:rPr lang="fr-CA" dirty="0"/>
              <a:t> on the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growth</a:t>
            </a:r>
            <a:r>
              <a:rPr lang="fr-CA" dirty="0"/>
              <a:t> rate </a:t>
            </a:r>
            <a:r>
              <a:rPr lang="fr-CA" dirty="0" err="1"/>
              <a:t>rp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multiplied</a:t>
            </a:r>
            <a:r>
              <a:rPr lang="fr-CA" dirty="0"/>
              <a:t> by the </a:t>
            </a:r>
            <a:r>
              <a:rPr lang="fr-CA" dirty="0" err="1"/>
              <a:t>number</a:t>
            </a:r>
            <a:r>
              <a:rPr lang="fr-CA" dirty="0"/>
              <a:t> of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consumed</a:t>
            </a:r>
            <a:r>
              <a:rPr lang="fr-CA" dirty="0"/>
              <a:t> ( </a:t>
            </a:r>
            <a:r>
              <a:rPr lang="fr-CA" dirty="0" err="1"/>
              <a:t>predators</a:t>
            </a:r>
            <a:r>
              <a:rPr lang="fr-CA" dirty="0"/>
              <a:t> use </a:t>
            </a:r>
            <a:r>
              <a:rPr lang="fr-CA" dirty="0" err="1"/>
              <a:t>energy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consumed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to </a:t>
            </a:r>
            <a:r>
              <a:rPr lang="fr-CA" dirty="0" err="1"/>
              <a:t>reproduce</a:t>
            </a:r>
            <a:r>
              <a:rPr lang="fr-CA" dirty="0"/>
              <a:t>). The model </a:t>
            </a:r>
            <a:r>
              <a:rPr lang="fr-CA" dirty="0" err="1"/>
              <a:t>also</a:t>
            </a:r>
            <a:r>
              <a:rPr lang="fr-CA" dirty="0"/>
              <a:t> has a </a:t>
            </a:r>
            <a:r>
              <a:rPr lang="fr-CA" dirty="0" err="1"/>
              <a:t>death</a:t>
            </a:r>
            <a:r>
              <a:rPr lang="fr-CA" dirty="0"/>
              <a:t> rate for </a:t>
            </a:r>
            <a:r>
              <a:rPr lang="fr-CA" dirty="0" err="1"/>
              <a:t>predators</a:t>
            </a:r>
            <a:r>
              <a:rPr lang="fr-CA" dirty="0"/>
              <a:t>. </a:t>
            </a:r>
            <a:r>
              <a:rPr lang="fr-CA" dirty="0" err="1"/>
              <a:t>Dp</a:t>
            </a:r>
            <a:r>
              <a:rPr lang="fr-CA" dirty="0"/>
              <a:t> 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The model </a:t>
            </a:r>
            <a:r>
              <a:rPr lang="fr-CA" dirty="0" err="1"/>
              <a:t>is</a:t>
            </a:r>
            <a:r>
              <a:rPr lang="fr-CA" dirty="0"/>
              <a:t> not </a:t>
            </a:r>
            <a:r>
              <a:rPr lang="fr-CA" dirty="0" err="1"/>
              <a:t>really</a:t>
            </a:r>
            <a:r>
              <a:rPr lang="fr-CA" dirty="0"/>
              <a:t> the point </a:t>
            </a:r>
            <a:r>
              <a:rPr lang="fr-CA" dirty="0" err="1"/>
              <a:t>here</a:t>
            </a:r>
            <a:r>
              <a:rPr lang="fr-CA" dirty="0"/>
              <a:t>, I </a:t>
            </a:r>
            <a:r>
              <a:rPr lang="fr-CA" dirty="0" err="1"/>
              <a:t>used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simply</a:t>
            </a:r>
            <a:r>
              <a:rPr lang="fr-CA" dirty="0"/>
              <a:t> to </a:t>
            </a:r>
            <a:r>
              <a:rPr lang="fr-CA" dirty="0" err="1"/>
              <a:t>summarize</a:t>
            </a:r>
            <a:r>
              <a:rPr lang="fr-CA" dirty="0"/>
              <a:t> how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think</a:t>
            </a:r>
            <a:r>
              <a:rPr lang="fr-CA" dirty="0"/>
              <a:t> of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interactions. </a:t>
            </a:r>
          </a:p>
          <a:p>
            <a:r>
              <a:rPr lang="fr-CA" dirty="0"/>
              <a:t>In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view</a:t>
            </a:r>
            <a:r>
              <a:rPr lang="fr-CA" dirty="0"/>
              <a:t>, the </a:t>
            </a:r>
            <a:r>
              <a:rPr lang="fr-CA" dirty="0" err="1"/>
              <a:t>most</a:t>
            </a:r>
            <a:r>
              <a:rPr lang="fr-CA" dirty="0"/>
              <a:t> important </a:t>
            </a:r>
            <a:r>
              <a:rPr lang="fr-CA" dirty="0" err="1"/>
              <a:t>parameter</a:t>
            </a:r>
            <a:r>
              <a:rPr lang="fr-CA" dirty="0"/>
              <a:t> to </a:t>
            </a:r>
            <a:r>
              <a:rPr lang="fr-CA" dirty="0" err="1"/>
              <a:t>dissect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the </a:t>
            </a:r>
            <a:r>
              <a:rPr lang="fr-CA" dirty="0" err="1"/>
              <a:t>predator’s</a:t>
            </a:r>
            <a:r>
              <a:rPr lang="fr-CA" dirty="0"/>
              <a:t> capture rate C, or </a:t>
            </a:r>
            <a:r>
              <a:rPr lang="fr-CA" dirty="0" err="1"/>
              <a:t>its</a:t>
            </a:r>
            <a:r>
              <a:rPr lang="fr-CA" dirty="0"/>
              <a:t> </a:t>
            </a:r>
            <a:r>
              <a:rPr lang="fr-CA" dirty="0" err="1"/>
              <a:t>functional</a:t>
            </a:r>
            <a:r>
              <a:rPr lang="fr-CA" dirty="0"/>
              <a:t> </a:t>
            </a:r>
            <a:r>
              <a:rPr lang="fr-CA" dirty="0" err="1"/>
              <a:t>response</a:t>
            </a:r>
            <a:r>
              <a:rPr lang="fr-CA" dirty="0"/>
              <a:t>, if </a:t>
            </a:r>
            <a:r>
              <a:rPr lang="fr-CA" dirty="0" err="1"/>
              <a:t>you</a:t>
            </a:r>
            <a:r>
              <a:rPr lang="fr-CA" dirty="0"/>
              <a:t> replace CN by </a:t>
            </a:r>
            <a:r>
              <a:rPr lang="fr-CA" dirty="0" err="1"/>
              <a:t>another</a:t>
            </a:r>
            <a:r>
              <a:rPr lang="fr-CA" dirty="0"/>
              <a:t> </a:t>
            </a:r>
            <a:r>
              <a:rPr lang="fr-CA" dirty="0" err="1"/>
              <a:t>function</a:t>
            </a:r>
            <a:r>
              <a:rPr lang="fr-CA" dirty="0"/>
              <a:t> of N. </a:t>
            </a:r>
          </a:p>
          <a:p>
            <a:endParaRPr lang="fr-CA" dirty="0"/>
          </a:p>
          <a:p>
            <a:r>
              <a:rPr lang="fr-CA" dirty="0"/>
              <a:t>C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determined</a:t>
            </a:r>
            <a:r>
              <a:rPr lang="fr-CA" dirty="0"/>
              <a:t> by the traits, and </a:t>
            </a:r>
            <a:r>
              <a:rPr lang="fr-CA" dirty="0" err="1"/>
              <a:t>behaviour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among</a:t>
            </a:r>
            <a:r>
              <a:rPr lang="fr-CA" dirty="0"/>
              <a:t> </a:t>
            </a:r>
            <a:r>
              <a:rPr lang="fr-CA" dirty="0" err="1"/>
              <a:t>them</a:t>
            </a:r>
            <a:r>
              <a:rPr lang="fr-CA" dirty="0"/>
              <a:t>, </a:t>
            </a:r>
            <a:r>
              <a:rPr lang="fr-CA" dirty="0" err="1"/>
              <a:t>expressed</a:t>
            </a:r>
            <a:r>
              <a:rPr lang="fr-CA" dirty="0"/>
              <a:t> by </a:t>
            </a:r>
            <a:r>
              <a:rPr lang="fr-CA" dirty="0" err="1"/>
              <a:t>predators</a:t>
            </a:r>
            <a:r>
              <a:rPr lang="fr-CA" dirty="0"/>
              <a:t> and </a:t>
            </a:r>
            <a:r>
              <a:rPr lang="fr-CA" dirty="0" err="1"/>
              <a:t>prey</a:t>
            </a:r>
            <a:r>
              <a:rPr lang="fr-CA" dirty="0"/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54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For </a:t>
            </a:r>
            <a:r>
              <a:rPr lang="fr-CA" dirty="0" err="1"/>
              <a:t>example</a:t>
            </a:r>
            <a:r>
              <a:rPr lang="fr-CA" dirty="0"/>
              <a:t>, </a:t>
            </a:r>
            <a:r>
              <a:rPr lang="fr-CA" dirty="0" err="1"/>
              <a:t>predators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use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foraging</a:t>
            </a:r>
            <a:r>
              <a:rPr lang="fr-CA" dirty="0"/>
              <a:t> modes to </a:t>
            </a:r>
            <a:r>
              <a:rPr lang="fr-CA" dirty="0" err="1"/>
              <a:t>maximize</a:t>
            </a:r>
            <a:r>
              <a:rPr lang="fr-CA" dirty="0"/>
              <a:t> </a:t>
            </a:r>
            <a:r>
              <a:rPr lang="fr-CA" dirty="0" err="1"/>
              <a:t>their</a:t>
            </a:r>
            <a:r>
              <a:rPr lang="fr-CA" dirty="0"/>
              <a:t> capture rates, </a:t>
            </a:r>
            <a:r>
              <a:rPr lang="fr-CA" dirty="0" err="1"/>
              <a:t>based</a:t>
            </a:r>
            <a:r>
              <a:rPr lang="fr-CA" dirty="0"/>
              <a:t> on the type of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they</a:t>
            </a:r>
            <a:r>
              <a:rPr lang="fr-CA" dirty="0"/>
              <a:t> consume and on the structure of the </a:t>
            </a:r>
            <a:r>
              <a:rPr lang="fr-CA" dirty="0" err="1"/>
              <a:t>environment</a:t>
            </a:r>
            <a:r>
              <a:rPr lang="fr-CA" dirty="0"/>
              <a:t>, or on </a:t>
            </a:r>
            <a:r>
              <a:rPr lang="fr-CA" dirty="0" err="1"/>
              <a:t>constraints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they</a:t>
            </a:r>
            <a:r>
              <a:rPr lang="fr-CA" dirty="0"/>
              <a:t> </a:t>
            </a:r>
            <a:r>
              <a:rPr lang="fr-CA" dirty="0" err="1"/>
              <a:t>might</a:t>
            </a:r>
            <a:r>
              <a:rPr lang="fr-CA" dirty="0"/>
              <a:t> have. </a:t>
            </a:r>
          </a:p>
          <a:p>
            <a:r>
              <a:rPr lang="fr-CA" dirty="0" err="1"/>
              <a:t>These</a:t>
            </a:r>
            <a:r>
              <a:rPr lang="fr-CA" dirty="0"/>
              <a:t> </a:t>
            </a:r>
            <a:r>
              <a:rPr lang="fr-CA" dirty="0" err="1"/>
              <a:t>foraging</a:t>
            </a:r>
            <a:r>
              <a:rPr lang="fr-CA" dirty="0"/>
              <a:t> modes are </a:t>
            </a:r>
            <a:r>
              <a:rPr lang="fr-CA" dirty="0" err="1"/>
              <a:t>often</a:t>
            </a:r>
            <a:r>
              <a:rPr lang="fr-CA" dirty="0"/>
              <a:t> plastic and can </a:t>
            </a:r>
            <a:r>
              <a:rPr lang="fr-CA" dirty="0" err="1"/>
              <a:t>vary</a:t>
            </a:r>
            <a:r>
              <a:rPr lang="fr-CA" dirty="0"/>
              <a:t> </a:t>
            </a:r>
            <a:r>
              <a:rPr lang="fr-CA" dirty="0" err="1"/>
              <a:t>within</a:t>
            </a:r>
            <a:r>
              <a:rPr lang="fr-CA" dirty="0"/>
              <a:t> </a:t>
            </a:r>
            <a:r>
              <a:rPr lang="fr-CA" dirty="0" err="1"/>
              <a:t>individuals</a:t>
            </a:r>
            <a:r>
              <a:rPr lang="fr-CA" dirty="0"/>
              <a:t> over time, </a:t>
            </a:r>
            <a:r>
              <a:rPr lang="fr-CA" dirty="0" err="1"/>
              <a:t>among</a:t>
            </a:r>
            <a:r>
              <a:rPr lang="fr-CA" dirty="0"/>
              <a:t> </a:t>
            </a:r>
            <a:r>
              <a:rPr lang="fr-CA" dirty="0" err="1"/>
              <a:t>individuals</a:t>
            </a:r>
            <a:r>
              <a:rPr lang="fr-CA" dirty="0"/>
              <a:t>. </a:t>
            </a:r>
            <a:r>
              <a:rPr lang="fr-CA" dirty="0" err="1"/>
              <a:t>They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vary</a:t>
            </a:r>
            <a:r>
              <a:rPr lang="fr-CA" dirty="0"/>
              <a:t> </a:t>
            </a:r>
            <a:r>
              <a:rPr lang="fr-CA" dirty="0" err="1"/>
              <a:t>along</a:t>
            </a:r>
            <a:r>
              <a:rPr lang="fr-CA" dirty="0"/>
              <a:t> a main gradient, </a:t>
            </a:r>
            <a:r>
              <a:rPr lang="fr-CA" dirty="0" err="1"/>
              <a:t>going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active </a:t>
            </a:r>
            <a:r>
              <a:rPr lang="fr-CA" dirty="0" err="1"/>
              <a:t>foraging</a:t>
            </a:r>
            <a:r>
              <a:rPr lang="fr-CA" dirty="0"/>
              <a:t>, </a:t>
            </a:r>
            <a:r>
              <a:rPr lang="fr-CA" dirty="0" err="1"/>
              <a:t>where</a:t>
            </a:r>
            <a:r>
              <a:rPr lang="fr-CA" dirty="0"/>
              <a:t> the </a:t>
            </a:r>
            <a:r>
              <a:rPr lang="fr-CA" dirty="0" err="1"/>
              <a:t>predator</a:t>
            </a:r>
            <a:r>
              <a:rPr lang="fr-CA" dirty="0"/>
              <a:t> moves in the </a:t>
            </a:r>
            <a:r>
              <a:rPr lang="fr-CA" dirty="0" err="1"/>
              <a:t>environment</a:t>
            </a:r>
            <a:r>
              <a:rPr lang="fr-CA" dirty="0"/>
              <a:t> to </a:t>
            </a:r>
            <a:r>
              <a:rPr lang="fr-CA" dirty="0" err="1"/>
              <a:t>detect</a:t>
            </a:r>
            <a:r>
              <a:rPr lang="fr-CA" dirty="0"/>
              <a:t> and </a:t>
            </a:r>
            <a:r>
              <a:rPr lang="fr-CA" dirty="0" err="1"/>
              <a:t>locate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before</a:t>
            </a:r>
            <a:r>
              <a:rPr lang="fr-CA" dirty="0"/>
              <a:t> </a:t>
            </a:r>
            <a:r>
              <a:rPr lang="fr-CA" dirty="0" err="1"/>
              <a:t>attacking</a:t>
            </a:r>
            <a:r>
              <a:rPr lang="fr-CA" dirty="0"/>
              <a:t> </a:t>
            </a:r>
            <a:r>
              <a:rPr lang="fr-CA" dirty="0" err="1"/>
              <a:t>them</a:t>
            </a:r>
            <a:r>
              <a:rPr lang="fr-CA" dirty="0"/>
              <a:t>, to ambush </a:t>
            </a:r>
            <a:r>
              <a:rPr lang="fr-CA" dirty="0" err="1"/>
              <a:t>foraging</a:t>
            </a:r>
            <a:r>
              <a:rPr lang="fr-CA" dirty="0"/>
              <a:t>, </a:t>
            </a:r>
            <a:r>
              <a:rPr lang="fr-CA" dirty="0" err="1"/>
              <a:t>where</a:t>
            </a:r>
            <a:r>
              <a:rPr lang="fr-CA" dirty="0"/>
              <a:t> </a:t>
            </a:r>
            <a:r>
              <a:rPr lang="fr-CA" dirty="0" err="1"/>
              <a:t>predators</a:t>
            </a:r>
            <a:r>
              <a:rPr lang="fr-CA" dirty="0"/>
              <a:t> </a:t>
            </a:r>
            <a:r>
              <a:rPr lang="fr-CA" dirty="0" err="1"/>
              <a:t>stay</a:t>
            </a:r>
            <a:r>
              <a:rPr lang="fr-CA" dirty="0"/>
              <a:t> in a single location and </a:t>
            </a:r>
            <a:r>
              <a:rPr lang="fr-CA" dirty="0" err="1"/>
              <a:t>wait</a:t>
            </a:r>
            <a:r>
              <a:rPr lang="fr-CA" dirty="0"/>
              <a:t> for </a:t>
            </a:r>
            <a:r>
              <a:rPr lang="fr-CA" dirty="0" err="1"/>
              <a:t>prey</a:t>
            </a:r>
            <a:r>
              <a:rPr lang="fr-CA" dirty="0"/>
              <a:t> to </a:t>
            </a:r>
            <a:r>
              <a:rPr lang="fr-CA" dirty="0" err="1"/>
              <a:t>approach</a:t>
            </a:r>
            <a:r>
              <a:rPr lang="fr-CA" dirty="0"/>
              <a:t> </a:t>
            </a:r>
            <a:r>
              <a:rPr lang="fr-CA" dirty="0" err="1"/>
              <a:t>enough</a:t>
            </a:r>
            <a:r>
              <a:rPr lang="fr-CA" dirty="0"/>
              <a:t> </a:t>
            </a:r>
            <a:r>
              <a:rPr lang="fr-CA" dirty="0" err="1"/>
              <a:t>before</a:t>
            </a:r>
            <a:r>
              <a:rPr lang="fr-CA" dirty="0"/>
              <a:t> </a:t>
            </a:r>
            <a:r>
              <a:rPr lang="fr-CA" dirty="0" err="1"/>
              <a:t>attacks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On the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side</a:t>
            </a:r>
            <a:r>
              <a:rPr lang="fr-CA" dirty="0"/>
              <a:t>, </a:t>
            </a:r>
            <a:r>
              <a:rPr lang="fr-CA" dirty="0" err="1"/>
              <a:t>much</a:t>
            </a:r>
            <a:r>
              <a:rPr lang="fr-CA" dirty="0"/>
              <a:t> of the </a:t>
            </a:r>
            <a:r>
              <a:rPr lang="fr-CA" dirty="0" err="1"/>
              <a:t>work</a:t>
            </a:r>
            <a:r>
              <a:rPr lang="fr-CA" dirty="0"/>
              <a:t> on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behaviour</a:t>
            </a:r>
            <a:r>
              <a:rPr lang="fr-CA" dirty="0"/>
              <a:t> has </a:t>
            </a:r>
            <a:r>
              <a:rPr lang="fr-CA" dirty="0" err="1"/>
              <a:t>revolved</a:t>
            </a:r>
            <a:r>
              <a:rPr lang="fr-CA" dirty="0"/>
              <a:t> </a:t>
            </a:r>
            <a:r>
              <a:rPr lang="fr-CA" dirty="0" err="1"/>
              <a:t>around</a:t>
            </a:r>
            <a:r>
              <a:rPr lang="fr-CA" dirty="0"/>
              <a:t> the </a:t>
            </a:r>
            <a:r>
              <a:rPr lang="fr-CA" dirty="0" err="1"/>
              <a:t>trade</a:t>
            </a:r>
            <a:r>
              <a:rPr lang="fr-CA" dirty="0"/>
              <a:t>-off </a:t>
            </a:r>
            <a:r>
              <a:rPr lang="fr-CA" dirty="0" err="1"/>
              <a:t>between</a:t>
            </a:r>
            <a:r>
              <a:rPr lang="fr-CA" dirty="0"/>
              <a:t> </a:t>
            </a:r>
            <a:r>
              <a:rPr lang="fr-CA" dirty="0" err="1"/>
              <a:t>foraging</a:t>
            </a:r>
            <a:r>
              <a:rPr lang="fr-CA" dirty="0"/>
              <a:t> and </a:t>
            </a:r>
            <a:r>
              <a:rPr lang="fr-CA" dirty="0" err="1"/>
              <a:t>safety</a:t>
            </a:r>
            <a:r>
              <a:rPr lang="fr-CA" dirty="0"/>
              <a:t>. </a:t>
            </a:r>
          </a:p>
          <a:p>
            <a:r>
              <a:rPr lang="fr-CA" dirty="0"/>
              <a:t>How to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find</a:t>
            </a:r>
            <a:r>
              <a:rPr lang="fr-CA" dirty="0"/>
              <a:t> and consume </a:t>
            </a:r>
            <a:r>
              <a:rPr lang="fr-CA" dirty="0" err="1"/>
              <a:t>their</a:t>
            </a:r>
            <a:r>
              <a:rPr lang="fr-CA" dirty="0"/>
              <a:t> </a:t>
            </a:r>
            <a:r>
              <a:rPr lang="fr-CA" dirty="0" err="1"/>
              <a:t>food</a:t>
            </a:r>
            <a:r>
              <a:rPr lang="fr-CA" dirty="0"/>
              <a:t> </a:t>
            </a:r>
            <a:r>
              <a:rPr lang="fr-CA" dirty="0" err="1"/>
              <a:t>while</a:t>
            </a:r>
            <a:r>
              <a:rPr lang="fr-CA" dirty="0"/>
              <a:t> </a:t>
            </a:r>
            <a:r>
              <a:rPr lang="fr-CA" dirty="0" err="1"/>
              <a:t>avoiding</a:t>
            </a:r>
            <a:r>
              <a:rPr lang="fr-CA" dirty="0"/>
              <a:t> </a:t>
            </a:r>
            <a:r>
              <a:rPr lang="fr-CA" dirty="0" err="1"/>
              <a:t>being</a:t>
            </a:r>
            <a:r>
              <a:rPr lang="fr-CA" dirty="0"/>
              <a:t> </a:t>
            </a:r>
            <a:r>
              <a:rPr lang="fr-CA" dirty="0" err="1"/>
              <a:t>consumed</a:t>
            </a:r>
            <a:r>
              <a:rPr lang="fr-CA" dirty="0"/>
              <a:t> </a:t>
            </a:r>
            <a:r>
              <a:rPr lang="fr-CA" dirty="0" err="1"/>
              <a:t>themselves</a:t>
            </a:r>
            <a:r>
              <a:rPr lang="fr-CA" dirty="0"/>
              <a:t>. </a:t>
            </a:r>
          </a:p>
          <a:p>
            <a:r>
              <a:rPr lang="fr-CA" dirty="0" err="1"/>
              <a:t>Again</a:t>
            </a:r>
            <a:r>
              <a:rPr lang="fr-CA" dirty="0"/>
              <a:t>, how </a:t>
            </a:r>
            <a:r>
              <a:rPr lang="fr-CA" dirty="0" err="1"/>
              <a:t>much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emphasize</a:t>
            </a:r>
            <a:r>
              <a:rPr lang="fr-CA" dirty="0"/>
              <a:t> </a:t>
            </a:r>
            <a:r>
              <a:rPr lang="fr-CA" dirty="0" err="1"/>
              <a:t>foraging</a:t>
            </a:r>
            <a:r>
              <a:rPr lang="fr-CA" dirty="0"/>
              <a:t> over </a:t>
            </a:r>
            <a:r>
              <a:rPr lang="fr-CA" dirty="0" err="1"/>
              <a:t>safety</a:t>
            </a:r>
            <a:r>
              <a:rPr lang="fr-CA" dirty="0"/>
              <a:t> can change </a:t>
            </a:r>
            <a:r>
              <a:rPr lang="fr-CA" dirty="0" err="1"/>
              <a:t>within</a:t>
            </a:r>
            <a:r>
              <a:rPr lang="fr-CA" dirty="0"/>
              <a:t> </a:t>
            </a:r>
            <a:r>
              <a:rPr lang="fr-CA" dirty="0" err="1"/>
              <a:t>individuals</a:t>
            </a:r>
            <a:r>
              <a:rPr lang="fr-CA" dirty="0"/>
              <a:t> over time, or </a:t>
            </a:r>
            <a:r>
              <a:rPr lang="fr-CA" dirty="0" err="1"/>
              <a:t>differ</a:t>
            </a:r>
            <a:r>
              <a:rPr lang="fr-CA" dirty="0"/>
              <a:t> </a:t>
            </a:r>
            <a:r>
              <a:rPr lang="fr-CA" dirty="0" err="1"/>
              <a:t>among</a:t>
            </a:r>
            <a:r>
              <a:rPr lang="fr-CA" dirty="0"/>
              <a:t> </a:t>
            </a:r>
            <a:r>
              <a:rPr lang="fr-CA" dirty="0" err="1"/>
              <a:t>individual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.</a:t>
            </a:r>
          </a:p>
          <a:p>
            <a:r>
              <a:rPr lang="fr-CA" dirty="0"/>
              <a:t>The exact changes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make</a:t>
            </a:r>
            <a:r>
              <a:rPr lang="fr-CA" dirty="0"/>
              <a:t> to </a:t>
            </a:r>
            <a:r>
              <a:rPr lang="fr-CA" dirty="0" err="1"/>
              <a:t>their</a:t>
            </a:r>
            <a:r>
              <a:rPr lang="fr-CA" dirty="0"/>
              <a:t> </a:t>
            </a:r>
            <a:r>
              <a:rPr lang="fr-CA" dirty="0" err="1"/>
              <a:t>foraging</a:t>
            </a:r>
            <a:r>
              <a:rPr lang="fr-CA" dirty="0"/>
              <a:t> to </a:t>
            </a:r>
            <a:r>
              <a:rPr lang="fr-CA" dirty="0" err="1"/>
              <a:t>improve</a:t>
            </a:r>
            <a:r>
              <a:rPr lang="fr-CA" dirty="0"/>
              <a:t> </a:t>
            </a:r>
            <a:r>
              <a:rPr lang="fr-CA" dirty="0" err="1"/>
              <a:t>safety</a:t>
            </a:r>
            <a:r>
              <a:rPr lang="fr-CA" dirty="0"/>
              <a:t> </a:t>
            </a:r>
            <a:r>
              <a:rPr lang="fr-CA" dirty="0" err="1"/>
              <a:t>depends</a:t>
            </a:r>
            <a:r>
              <a:rPr lang="fr-CA" dirty="0"/>
              <a:t> on the types of items </a:t>
            </a:r>
            <a:r>
              <a:rPr lang="fr-CA" dirty="0" err="1"/>
              <a:t>they</a:t>
            </a:r>
            <a:r>
              <a:rPr lang="fr-CA" dirty="0"/>
              <a:t> consume, on the structure of the </a:t>
            </a:r>
            <a:r>
              <a:rPr lang="fr-CA" dirty="0" err="1"/>
              <a:t>environment</a:t>
            </a:r>
            <a:r>
              <a:rPr lang="fr-CA" dirty="0"/>
              <a:t>, and on the </a:t>
            </a:r>
            <a:r>
              <a:rPr lang="fr-CA" dirty="0" err="1"/>
              <a:t>foraging</a:t>
            </a:r>
            <a:r>
              <a:rPr lang="fr-CA" dirty="0"/>
              <a:t> mode of the </a:t>
            </a:r>
            <a:r>
              <a:rPr lang="fr-CA" dirty="0" err="1"/>
              <a:t>predator</a:t>
            </a:r>
            <a:r>
              <a:rPr lang="fr-CA" dirty="0"/>
              <a:t>. </a:t>
            </a:r>
          </a:p>
          <a:p>
            <a:r>
              <a:rPr lang="fr-CA" dirty="0" err="1"/>
              <a:t>These</a:t>
            </a:r>
            <a:r>
              <a:rPr lang="fr-CA" dirty="0"/>
              <a:t> changes, </a:t>
            </a:r>
            <a:r>
              <a:rPr lang="fr-CA" dirty="0" err="1"/>
              <a:t>resulting</a:t>
            </a:r>
            <a:r>
              <a:rPr lang="fr-CA" dirty="0"/>
              <a:t> </a:t>
            </a:r>
            <a:r>
              <a:rPr lang="fr-CA" dirty="0" err="1"/>
              <a:t>only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the </a:t>
            </a:r>
            <a:r>
              <a:rPr lang="fr-CA" dirty="0" err="1"/>
              <a:t>presence</a:t>
            </a:r>
            <a:r>
              <a:rPr lang="fr-CA" dirty="0"/>
              <a:t> of the </a:t>
            </a:r>
            <a:r>
              <a:rPr lang="fr-CA" dirty="0" err="1"/>
              <a:t>predator</a:t>
            </a:r>
            <a:r>
              <a:rPr lang="fr-CA" dirty="0"/>
              <a:t> (non </a:t>
            </a:r>
            <a:r>
              <a:rPr lang="fr-CA" dirty="0" err="1"/>
              <a:t>consumptive</a:t>
            </a:r>
            <a:r>
              <a:rPr lang="fr-CA" dirty="0"/>
              <a:t> </a:t>
            </a:r>
            <a:r>
              <a:rPr lang="fr-CA" dirty="0" err="1"/>
              <a:t>effects</a:t>
            </a:r>
            <a:r>
              <a:rPr lang="fr-CA" dirty="0"/>
              <a:t>) are </a:t>
            </a:r>
            <a:r>
              <a:rPr lang="fr-CA" dirty="0" err="1"/>
              <a:t>sometime</a:t>
            </a:r>
            <a:r>
              <a:rPr lang="fr-CA" dirty="0"/>
              <a:t> </a:t>
            </a:r>
            <a:r>
              <a:rPr lang="fr-CA" dirty="0" err="1"/>
              <a:t>even</a:t>
            </a:r>
            <a:r>
              <a:rPr lang="fr-CA" dirty="0"/>
              <a:t> more important for populations and </a:t>
            </a:r>
            <a:r>
              <a:rPr lang="fr-CA" dirty="0" err="1"/>
              <a:t>communities</a:t>
            </a:r>
            <a:r>
              <a:rPr lang="fr-CA" dirty="0"/>
              <a:t> </a:t>
            </a:r>
            <a:r>
              <a:rPr lang="fr-CA" dirty="0" err="1"/>
              <a:t>than</a:t>
            </a:r>
            <a:r>
              <a:rPr lang="fr-CA" dirty="0"/>
              <a:t> the </a:t>
            </a:r>
            <a:r>
              <a:rPr lang="fr-CA" dirty="0" err="1"/>
              <a:t>removal</a:t>
            </a:r>
            <a:r>
              <a:rPr lang="fr-CA" dirty="0"/>
              <a:t> of </a:t>
            </a:r>
            <a:r>
              <a:rPr lang="fr-CA" dirty="0" err="1"/>
              <a:t>individual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by the </a:t>
            </a:r>
            <a:r>
              <a:rPr lang="fr-CA" dirty="0" err="1"/>
              <a:t>predator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So </a:t>
            </a:r>
            <a:r>
              <a:rPr lang="fr-CA" dirty="0" err="1"/>
              <a:t>obviously</a:t>
            </a:r>
            <a:r>
              <a:rPr lang="fr-CA" dirty="0"/>
              <a:t>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foraging</a:t>
            </a:r>
            <a:r>
              <a:rPr lang="fr-CA" dirty="0"/>
              <a:t> mode </a:t>
            </a:r>
            <a:r>
              <a:rPr lang="fr-CA" dirty="0" err="1"/>
              <a:t>interacts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behaviour</a:t>
            </a:r>
            <a:r>
              <a:rPr lang="fr-CA" dirty="0"/>
              <a:t>.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09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And </a:t>
            </a:r>
            <a:r>
              <a:rPr lang="fr-CA" dirty="0" err="1"/>
              <a:t>so</a:t>
            </a:r>
            <a:r>
              <a:rPr lang="fr-CA" dirty="0"/>
              <a:t> </a:t>
            </a:r>
            <a:r>
              <a:rPr lang="fr-CA" dirty="0" err="1"/>
              <a:t>going</a:t>
            </a:r>
            <a:r>
              <a:rPr lang="fr-CA" dirty="0"/>
              <a:t> back to </a:t>
            </a:r>
            <a:r>
              <a:rPr lang="fr-CA" dirty="0" err="1"/>
              <a:t>our</a:t>
            </a:r>
            <a:r>
              <a:rPr lang="fr-CA" dirty="0"/>
              <a:t> main question, how do </a:t>
            </a:r>
            <a:r>
              <a:rPr lang="fr-CA" dirty="0" err="1"/>
              <a:t>predator</a:t>
            </a:r>
            <a:r>
              <a:rPr lang="fr-CA" dirty="0"/>
              <a:t> and </a:t>
            </a:r>
            <a:r>
              <a:rPr lang="fr-CA" dirty="0" err="1"/>
              <a:t>prey</a:t>
            </a:r>
            <a:r>
              <a:rPr lang="fr-CA" dirty="0"/>
              <a:t> </a:t>
            </a:r>
            <a:r>
              <a:rPr lang="fr-CA" dirty="0" err="1"/>
              <a:t>behavioural</a:t>
            </a:r>
            <a:r>
              <a:rPr lang="fr-CA" dirty="0"/>
              <a:t> traits change over time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they</a:t>
            </a:r>
            <a:r>
              <a:rPr lang="fr-CA" dirty="0"/>
              <a:t> </a:t>
            </a:r>
            <a:r>
              <a:rPr lang="fr-CA" dirty="0" err="1"/>
              <a:t>interact</a:t>
            </a:r>
            <a:r>
              <a:rPr lang="fr-CA" dirty="0"/>
              <a:t>, </a:t>
            </a:r>
            <a:r>
              <a:rPr lang="fr-CA" dirty="0" err="1"/>
              <a:t>researchers</a:t>
            </a:r>
            <a:r>
              <a:rPr lang="fr-CA" dirty="0"/>
              <a:t> have </a:t>
            </a:r>
            <a:r>
              <a:rPr lang="fr-CA" dirty="0" err="1"/>
              <a:t>used</a:t>
            </a:r>
            <a:r>
              <a:rPr lang="fr-CA" dirty="0"/>
              <a:t> </a:t>
            </a:r>
            <a:r>
              <a:rPr lang="fr-CA" dirty="0" err="1"/>
              <a:t>two</a:t>
            </a:r>
            <a:r>
              <a:rPr lang="fr-CA" dirty="0"/>
              <a:t> main </a:t>
            </a:r>
            <a:r>
              <a:rPr lang="fr-CA" dirty="0" err="1"/>
              <a:t>approaches</a:t>
            </a:r>
            <a:r>
              <a:rPr lang="fr-CA" dirty="0"/>
              <a:t>… </a:t>
            </a:r>
          </a:p>
          <a:p>
            <a:endParaRPr lang="fr-CA" dirty="0"/>
          </a:p>
          <a:p>
            <a:r>
              <a:rPr lang="fr-CA" dirty="0"/>
              <a:t>The first one, </a:t>
            </a:r>
            <a:r>
              <a:rPr lang="fr-CA" dirty="0" err="1"/>
              <a:t>optimality</a:t>
            </a:r>
            <a:r>
              <a:rPr lang="fr-CA" dirty="0"/>
              <a:t>, tries to analyse the </a:t>
            </a:r>
            <a:r>
              <a:rPr lang="fr-CA" dirty="0" err="1"/>
              <a:t>costs</a:t>
            </a:r>
            <a:r>
              <a:rPr lang="fr-CA" dirty="0"/>
              <a:t> and </a:t>
            </a:r>
            <a:r>
              <a:rPr lang="fr-CA" dirty="0" err="1"/>
              <a:t>benefits</a:t>
            </a:r>
            <a:r>
              <a:rPr lang="fr-CA" dirty="0"/>
              <a:t> of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strategies</a:t>
            </a:r>
            <a:r>
              <a:rPr lang="fr-CA" dirty="0"/>
              <a:t> or </a:t>
            </a:r>
            <a:r>
              <a:rPr lang="fr-CA" dirty="0" err="1"/>
              <a:t>tactics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err="1"/>
              <a:t>econometric</a:t>
            </a:r>
            <a:r>
              <a:rPr lang="fr-CA" dirty="0"/>
              <a:t> </a:t>
            </a:r>
            <a:r>
              <a:rPr lang="fr-CA" dirty="0" err="1"/>
              <a:t>modelling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The goal </a:t>
            </a:r>
            <a:r>
              <a:rPr lang="fr-CA" dirty="0" err="1"/>
              <a:t>when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the </a:t>
            </a:r>
            <a:r>
              <a:rPr lang="fr-CA" dirty="0" err="1"/>
              <a:t>optimality</a:t>
            </a:r>
            <a:r>
              <a:rPr lang="fr-CA" dirty="0"/>
              <a:t> </a:t>
            </a:r>
            <a:r>
              <a:rPr lang="fr-CA" dirty="0" err="1"/>
              <a:t>approach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to analyse the fitness </a:t>
            </a:r>
            <a:r>
              <a:rPr lang="fr-CA" dirty="0" err="1"/>
              <a:t>costs</a:t>
            </a:r>
            <a:r>
              <a:rPr lang="fr-CA" dirty="0"/>
              <a:t> and the </a:t>
            </a:r>
            <a:r>
              <a:rPr lang="fr-CA" dirty="0" err="1"/>
              <a:t>benefits</a:t>
            </a:r>
            <a:r>
              <a:rPr lang="fr-CA" dirty="0"/>
              <a:t> of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strategies</a:t>
            </a:r>
            <a:r>
              <a:rPr lang="fr-CA" dirty="0"/>
              <a:t> or </a:t>
            </a:r>
            <a:r>
              <a:rPr lang="fr-CA" dirty="0" err="1"/>
              <a:t>tactics</a:t>
            </a:r>
            <a:r>
              <a:rPr lang="fr-CA" dirty="0"/>
              <a:t> to </a:t>
            </a:r>
            <a:r>
              <a:rPr lang="fr-CA" dirty="0" err="1"/>
              <a:t>identify</a:t>
            </a:r>
            <a:r>
              <a:rPr lang="fr-CA" dirty="0"/>
              <a:t> the optimal </a:t>
            </a:r>
            <a:r>
              <a:rPr lang="fr-CA" dirty="0" err="1"/>
              <a:t>behaviour</a:t>
            </a:r>
            <a:r>
              <a:rPr lang="fr-CA" dirty="0"/>
              <a:t> or how changes in the </a:t>
            </a:r>
            <a:r>
              <a:rPr lang="fr-CA" dirty="0" err="1"/>
              <a:t>environment</a:t>
            </a:r>
            <a:r>
              <a:rPr lang="fr-CA" dirty="0"/>
              <a:t> or </a:t>
            </a:r>
            <a:r>
              <a:rPr lang="fr-CA" dirty="0" err="1"/>
              <a:t>parameters</a:t>
            </a:r>
            <a:r>
              <a:rPr lang="fr-CA" dirty="0"/>
              <a:t> of the interactions </a:t>
            </a:r>
            <a:r>
              <a:rPr lang="fr-CA" dirty="0" err="1"/>
              <a:t>should</a:t>
            </a:r>
            <a:r>
              <a:rPr lang="fr-CA" dirty="0"/>
              <a:t> affect the optimal </a:t>
            </a:r>
            <a:r>
              <a:rPr lang="fr-CA" dirty="0" err="1"/>
              <a:t>behaviour</a:t>
            </a:r>
            <a:r>
              <a:rPr lang="fr-CA" dirty="0"/>
              <a:t>. </a:t>
            </a:r>
          </a:p>
          <a:p>
            <a:r>
              <a:rPr lang="fr-CA" dirty="0"/>
              <a:t>The </a:t>
            </a:r>
            <a:r>
              <a:rPr lang="fr-CA" dirty="0" err="1"/>
              <a:t>measure</a:t>
            </a:r>
            <a:r>
              <a:rPr lang="fr-CA" dirty="0"/>
              <a:t> of fitness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use are </a:t>
            </a:r>
            <a:r>
              <a:rPr lang="fr-CA" dirty="0" err="1"/>
              <a:t>usually</a:t>
            </a:r>
            <a:r>
              <a:rPr lang="fr-CA" dirty="0"/>
              <a:t> </a:t>
            </a:r>
            <a:r>
              <a:rPr lang="fr-CA" dirty="0" err="1"/>
              <a:t>proxies</a:t>
            </a:r>
            <a:r>
              <a:rPr lang="fr-CA" dirty="0"/>
              <a:t> </a:t>
            </a:r>
            <a:r>
              <a:rPr lang="fr-CA" dirty="0" err="1"/>
              <a:t>such</a:t>
            </a:r>
            <a:r>
              <a:rPr lang="fr-CA" dirty="0"/>
              <a:t> as the </a:t>
            </a:r>
            <a:r>
              <a:rPr lang="fr-CA" dirty="0" err="1"/>
              <a:t>amount</a:t>
            </a:r>
            <a:r>
              <a:rPr lang="fr-CA" dirty="0"/>
              <a:t> of </a:t>
            </a:r>
            <a:r>
              <a:rPr lang="fr-CA" dirty="0" err="1"/>
              <a:t>energy</a:t>
            </a:r>
            <a:r>
              <a:rPr lang="fr-CA" dirty="0"/>
              <a:t> </a:t>
            </a:r>
            <a:r>
              <a:rPr lang="fr-CA" dirty="0" err="1"/>
              <a:t>acquired</a:t>
            </a:r>
            <a:r>
              <a:rPr lang="fr-CA" dirty="0"/>
              <a:t> per unit of time, or the </a:t>
            </a:r>
            <a:r>
              <a:rPr lang="fr-CA" dirty="0" err="1"/>
              <a:t>level</a:t>
            </a:r>
            <a:r>
              <a:rPr lang="fr-CA" dirty="0"/>
              <a:t> of </a:t>
            </a:r>
            <a:r>
              <a:rPr lang="fr-CA" dirty="0" err="1"/>
              <a:t>risk</a:t>
            </a:r>
            <a:r>
              <a:rPr lang="fr-CA" dirty="0"/>
              <a:t>. </a:t>
            </a:r>
          </a:p>
          <a:p>
            <a:r>
              <a:rPr lang="fr-CA" dirty="0" err="1"/>
              <a:t>These</a:t>
            </a:r>
            <a:r>
              <a:rPr lang="fr-CA" dirty="0"/>
              <a:t> </a:t>
            </a:r>
            <a:r>
              <a:rPr lang="fr-CA" dirty="0" err="1"/>
              <a:t>proxies</a:t>
            </a:r>
            <a:r>
              <a:rPr lang="fr-CA" dirty="0"/>
              <a:t> are </a:t>
            </a:r>
            <a:r>
              <a:rPr lang="fr-CA" dirty="0" err="1"/>
              <a:t>often</a:t>
            </a:r>
            <a:r>
              <a:rPr lang="fr-CA" dirty="0"/>
              <a:t> </a:t>
            </a:r>
            <a:r>
              <a:rPr lang="fr-CA" dirty="0" err="1"/>
              <a:t>very</a:t>
            </a:r>
            <a:r>
              <a:rPr lang="fr-CA" dirty="0"/>
              <a:t> far </a:t>
            </a:r>
            <a:r>
              <a:rPr lang="fr-CA" dirty="0" err="1"/>
              <a:t>from</a:t>
            </a:r>
            <a:r>
              <a:rPr lang="fr-CA" dirty="0"/>
              <a:t> the </a:t>
            </a:r>
            <a:r>
              <a:rPr lang="fr-CA" dirty="0" err="1"/>
              <a:t>lifetime</a:t>
            </a:r>
            <a:r>
              <a:rPr lang="fr-CA" dirty="0"/>
              <a:t> reproductive </a:t>
            </a:r>
            <a:r>
              <a:rPr lang="fr-CA" dirty="0" err="1"/>
              <a:t>success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 err="1"/>
              <a:t>We</a:t>
            </a:r>
            <a:r>
              <a:rPr lang="fr-CA" dirty="0"/>
              <a:t> use </a:t>
            </a:r>
            <a:r>
              <a:rPr lang="fr-CA" dirty="0" err="1"/>
              <a:t>our</a:t>
            </a:r>
            <a:r>
              <a:rPr lang="fr-CA" dirty="0"/>
              <a:t> </a:t>
            </a:r>
            <a:r>
              <a:rPr lang="fr-CA" dirty="0" err="1"/>
              <a:t>analysis</a:t>
            </a:r>
            <a:r>
              <a:rPr lang="fr-CA" dirty="0"/>
              <a:t> of </a:t>
            </a:r>
            <a:r>
              <a:rPr lang="fr-CA" dirty="0" err="1"/>
              <a:t>these</a:t>
            </a:r>
            <a:r>
              <a:rPr lang="fr-CA" dirty="0"/>
              <a:t> optimal </a:t>
            </a:r>
            <a:r>
              <a:rPr lang="fr-CA" dirty="0" err="1"/>
              <a:t>behaviours</a:t>
            </a:r>
            <a:r>
              <a:rPr lang="fr-CA" dirty="0"/>
              <a:t> to </a:t>
            </a:r>
            <a:r>
              <a:rPr lang="fr-CA" dirty="0" err="1"/>
              <a:t>predict</a:t>
            </a:r>
            <a:r>
              <a:rPr lang="fr-CA" dirty="0"/>
              <a:t> the </a:t>
            </a:r>
            <a:r>
              <a:rPr lang="fr-CA" dirty="0" err="1"/>
              <a:t>actual</a:t>
            </a:r>
            <a:r>
              <a:rPr lang="fr-CA" dirty="0"/>
              <a:t> </a:t>
            </a:r>
            <a:r>
              <a:rPr lang="fr-CA" dirty="0" err="1"/>
              <a:t>behaviour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should</a:t>
            </a:r>
            <a:r>
              <a:rPr lang="fr-CA" dirty="0"/>
              <a:t> have </a:t>
            </a:r>
            <a:r>
              <a:rPr lang="fr-CA" dirty="0" err="1"/>
              <a:t>evolved</a:t>
            </a:r>
            <a:r>
              <a:rPr lang="fr-CA" dirty="0"/>
              <a:t> in a </a:t>
            </a:r>
            <a:r>
              <a:rPr lang="fr-CA" dirty="0" err="1"/>
              <a:t>given</a:t>
            </a:r>
            <a:r>
              <a:rPr lang="fr-CA" dirty="0"/>
              <a:t> </a:t>
            </a:r>
            <a:r>
              <a:rPr lang="fr-CA" dirty="0" err="1"/>
              <a:t>context</a:t>
            </a:r>
            <a:r>
              <a:rPr lang="fr-CA" dirty="0"/>
              <a:t> (</a:t>
            </a:r>
            <a:r>
              <a:rPr lang="fr-CA" dirty="0" err="1"/>
              <a:t>assuming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evolution</a:t>
            </a:r>
            <a:r>
              <a:rPr lang="fr-CA" dirty="0"/>
              <a:t> has </a:t>
            </a:r>
            <a:r>
              <a:rPr lang="fr-CA" dirty="0" err="1"/>
              <a:t>taken</a:t>
            </a:r>
            <a:r>
              <a:rPr lang="fr-CA" dirty="0"/>
              <a:t> place </a:t>
            </a:r>
            <a:r>
              <a:rPr lang="fr-CA" dirty="0" err="1"/>
              <a:t>without</a:t>
            </a:r>
            <a:r>
              <a:rPr lang="fr-CA" dirty="0"/>
              <a:t> </a:t>
            </a:r>
            <a:r>
              <a:rPr lang="fr-CA" dirty="0" err="1"/>
              <a:t>any</a:t>
            </a:r>
            <a:r>
              <a:rPr lang="fr-CA" dirty="0"/>
              <a:t> </a:t>
            </a:r>
            <a:r>
              <a:rPr lang="fr-CA" dirty="0" err="1"/>
              <a:t>constraint</a:t>
            </a:r>
            <a:r>
              <a:rPr lang="fr-CA" dirty="0"/>
              <a:t>) and </a:t>
            </a:r>
            <a:r>
              <a:rPr lang="fr-CA" dirty="0" err="1"/>
              <a:t>whether</a:t>
            </a:r>
            <a:r>
              <a:rPr lang="fr-CA" dirty="0"/>
              <a:t> </a:t>
            </a:r>
            <a:r>
              <a:rPr lang="fr-CA" dirty="0" err="1"/>
              <a:t>this</a:t>
            </a:r>
            <a:r>
              <a:rPr lang="fr-CA" dirty="0"/>
              <a:t> optimum displays a stable </a:t>
            </a:r>
            <a:r>
              <a:rPr lang="fr-CA" dirty="0" err="1"/>
              <a:t>equilibrium</a:t>
            </a:r>
            <a:r>
              <a:rPr lang="fr-CA" dirty="0"/>
              <a:t>, </a:t>
            </a:r>
            <a:r>
              <a:rPr lang="fr-CA" dirty="0" err="1"/>
              <a:t>where</a:t>
            </a:r>
            <a:r>
              <a:rPr lang="fr-CA" dirty="0"/>
              <a:t> traits of </a:t>
            </a:r>
            <a:r>
              <a:rPr lang="fr-CA" dirty="0" err="1"/>
              <a:t>prey</a:t>
            </a:r>
            <a:r>
              <a:rPr lang="fr-CA" dirty="0"/>
              <a:t> and </a:t>
            </a:r>
            <a:r>
              <a:rPr lang="fr-CA" dirty="0" err="1"/>
              <a:t>predators</a:t>
            </a:r>
            <a:r>
              <a:rPr lang="fr-CA" dirty="0"/>
              <a:t> </a:t>
            </a:r>
            <a:r>
              <a:rPr lang="fr-CA" dirty="0" err="1"/>
              <a:t>should</a:t>
            </a:r>
            <a:r>
              <a:rPr lang="fr-CA" dirty="0"/>
              <a:t> </a:t>
            </a:r>
            <a:r>
              <a:rPr lang="fr-CA" dirty="0" err="1"/>
              <a:t>stabilize</a:t>
            </a:r>
            <a:r>
              <a:rPr lang="fr-CA" dirty="0"/>
              <a:t>. 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1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946A-BF7A-1C01-1A95-7D02D2A07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4C0F0-422B-B214-743E-C10813CB6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06D7-D1CA-4F41-EECA-56E5D73B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2638-8F0A-450B-A140-EF4DE1DCB806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42010-8375-FB50-87F9-2A85479D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EBFB-5726-AA9D-D2A3-9DD3E6AE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C6D0-9B27-6572-4682-E79A5FE8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31227-12E0-D234-BDAB-4F26A5A04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2CABE-CB92-6A3A-8173-6B58DD89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8FC3-ABA9-43D3-B5AC-173908AE15D2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5F49-625E-A660-6821-148C38D6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D962-E50E-0D1B-4030-D0102DA6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7741B-3393-FAEB-0AFF-479EE6EA3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2E0EB-AFFE-12D7-A37E-1B2262C2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A5A15-19F7-B213-9F4B-590AC16C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60DF-3DCD-4C65-AC21-892DDD000B3D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CF413-8F40-8C69-30F6-05960BCE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A86-1781-646E-B3A4-AE6A999E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B696-D421-EAC5-6576-AF9F73B2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F5B99-971A-CCFF-D241-C59A292E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08C2-F1F1-ED87-5599-D5612E63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50751" cy="365125"/>
          </a:xfrm>
        </p:spPr>
        <p:txBody>
          <a:bodyPr/>
          <a:lstStyle/>
          <a:p>
            <a:fld id="{270CB500-84F1-4A37-83D0-3CA6903E40FF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C7B04-9467-6610-9DBD-43AD39DB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9008" y="6356350"/>
            <a:ext cx="828469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1DDE6-373E-6DC0-6849-A1D8207E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2794" y="6356350"/>
            <a:ext cx="1091005" cy="365125"/>
          </a:xfrm>
        </p:spPr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1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115-30FB-0808-7515-3AE351B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18252-8BC7-CCF2-B9D3-125BCCFE9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D78E8-E76B-88A3-E0F2-B62EFDCF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3362-D108-4171-B40A-FC3E7CDCC97E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BA52B-775C-6DC0-97BF-CF8A2A5F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FB6EF-4F90-9E89-D518-2A4DAB6C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6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6FDE-5388-F03A-F059-97E958AE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5D14C-284E-23EF-0F16-8DED2D790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1B37D-B0BD-2F08-1379-0A3436425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E96F3-AB8E-0D36-9672-E467D4F9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9003-A4B3-499C-A4CF-E25369DE4FE0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393F8-20ED-AFAA-FA7E-12EC8E34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D4A37-A46F-87EE-764F-EB1F002C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DC05-2DEE-835F-8977-D15D40F3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C44D-AE7C-206C-417A-0BA02EB04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B20E5-1E68-C4E3-07EB-34FB2E2DB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ED4EF-8511-BD72-61DE-2B20FA353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1F3B6-3E2B-F503-155B-B6ED6ADAE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6FEF7-8449-ED5A-6A67-8B223B79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EDF4-FB90-4B11-8928-678690F2F761}" type="datetime1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B2FC6-3A7D-1604-8F43-3444FBF3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37F5A-8E94-6540-4F27-9281598A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ABD6-EC03-4782-C155-9F0AF129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65666-D096-22E3-3AAE-8C11E64C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4248-C29D-4E56-9DE5-517C909D06BC}" type="datetime1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93391-F329-7A4C-7818-3C7DD459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7F8C7-DC33-D2A0-FAE6-FC6AD655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6B6E2-27D5-ACCE-C4F3-CD201790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4B89-FAC2-4EB2-8D65-A2A0A52CDE22}" type="datetime1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07F3F-35FE-E017-CFBA-7D4CE909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863CA-F379-5989-21E1-F5955F03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CF8A-C384-5093-CF5B-5CA8BC07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871DD-C59F-B722-137D-75C500C7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AC708-FFC4-17D5-7924-312443236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16546-744B-61D0-5AEC-4B4ED163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1B278-03C3-434F-B66D-D96391BB17F4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79CC8-0E54-9AE6-8636-A9229CB0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C869A-2F07-85A1-E53C-A8B62FE5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A703-AD17-8D66-B123-B0F9E0D7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E6506-B2DE-9322-8B08-4283F34DE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6EAAF-29BE-D879-55D1-4DA5177C2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C86B0-FBBC-FA08-2B99-60FD40F7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27DE-5315-4726-9C5F-1F7C9D14BF7E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36437-4DF3-F945-039F-2277E427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D72E3-6A85-E52A-3582-DBBC47DC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1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926BD-47B0-7DB2-20E5-D1C06112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6CDD8-ECA1-C663-C237-834CF6118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C4DF0-4CF8-DCB4-CFA3-3239BD562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09093-9536-4A8F-AAFE-98F627820733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23E3E-01E7-D5EC-D203-4DFC7A78A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886E0-3298-4141-9FFC-04CB38F52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8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B_EE31322D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www.bio.ulaval.ca/departement-et-professeurs/professeurs-et-personnel/professeurs/fiche/daniel-fortin-249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hyperlink" Target="https://montiglio.wordpress.com/" TargetMode="External"/><Relationship Id="rId4" Type="http://schemas.openxmlformats.org/officeDocument/2006/relationships/hyperlink" Target="https://ca.linkedin.com/in/maximefraserfranc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AF0CB03A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5BD1CBF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D90487BC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s://wildlife.org/cracking-the-code-of-predator-prey-relations-one-lion-at-a-time/">
            <a:extLst>
              <a:ext uri="{FF2B5EF4-FFF2-40B4-BE49-F238E27FC236}">
                <a16:creationId xmlns:a16="http://schemas.microsoft.com/office/drawing/2014/main" id="{5AE97743-BD9C-14E3-8C3A-0A20C67E44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53" r="221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59E6B0-17EA-A4D2-90E8-9140FC26AD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The role of behaviour in</a:t>
            </a:r>
            <a:br>
              <a:rPr lang="en-CA">
                <a:solidFill>
                  <a:schemeClr val="bg1"/>
                </a:solidFill>
              </a:rPr>
            </a:br>
            <a:r>
              <a:rPr lang="en-CA">
                <a:solidFill>
                  <a:schemeClr val="bg1"/>
                </a:solidFill>
              </a:rPr>
              <a:t>predator – prey interactions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23FED-3FA8-5C15-96AC-C68173F70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55272"/>
            <a:ext cx="9144000" cy="7025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Daniel Fortin, Maxime Fraser Franco, Pierre-Olivier </a:t>
            </a:r>
            <a:r>
              <a:rPr lang="en-CA" err="1">
                <a:solidFill>
                  <a:schemeClr val="bg1"/>
                </a:solidFill>
              </a:rPr>
              <a:t>Montiglio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E4A4226-0288-B324-CB0C-DF45E5CA3438}"/>
              </a:ext>
            </a:extLst>
          </p:cNvPr>
          <p:cNvSpPr txBox="1">
            <a:spLocks/>
          </p:cNvSpPr>
          <p:nvPr/>
        </p:nvSpPr>
        <p:spPr>
          <a:xfrm>
            <a:off x="1524000" y="5735637"/>
            <a:ext cx="9144000" cy="702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err="1">
                <a:solidFill>
                  <a:schemeClr val="bg1"/>
                </a:solidFill>
              </a:rPr>
              <a:t>Sentinelle</a:t>
            </a:r>
            <a:r>
              <a:rPr lang="en-CA">
                <a:solidFill>
                  <a:schemeClr val="bg1"/>
                </a:solidFill>
              </a:rPr>
              <a:t> Nord summer school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D4A63-E8D7-BF1C-C17D-DF4F071A5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23F8D-2001-4F7F-B8EC-3C6664A74F28}" type="datetime1">
              <a:rPr lang="en-US" smtClean="0">
                <a:solidFill>
                  <a:schemeClr val="bg1"/>
                </a:solidFill>
              </a:rPr>
              <a:t>5/16/2023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D36D-9294-345C-7049-BC3BC32A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A276-770D-7F73-6086-BD8D7094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6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wildlife.org/cracking-the-code-of-predator-prey-relations-one-lion-at-a-time/">
            <a:extLst>
              <a:ext uri="{FF2B5EF4-FFF2-40B4-BE49-F238E27FC236}">
                <a16:creationId xmlns:a16="http://schemas.microsoft.com/office/drawing/2014/main" id="{7C22A204-966F-546C-7F9E-0E5AF1B2E3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411" r="15623" b="13591"/>
          <a:stretch/>
        </p:blipFill>
        <p:spPr>
          <a:xfrm>
            <a:off x="0" y="-127818"/>
            <a:ext cx="12192000" cy="6985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AA0A9-FA90-09C1-CA10-2886CAEE6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701"/>
            <a:ext cx="10515600" cy="1325563"/>
          </a:xfrm>
        </p:spPr>
        <p:txBody>
          <a:bodyPr/>
          <a:lstStyle/>
          <a:p>
            <a:r>
              <a:rPr lang="en-CA"/>
              <a:t>Two approaches to analyse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7FD5-06DC-8561-8C4F-A434C88B8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>
                <a:solidFill>
                  <a:schemeClr val="bg1"/>
                </a:solidFill>
              </a:rPr>
              <a:t>1) Optimality / Evolutionary Stable Strategy</a:t>
            </a:r>
          </a:p>
          <a:p>
            <a:pPr lvl="1"/>
            <a:r>
              <a:rPr lang="en-CA">
                <a:solidFill>
                  <a:schemeClr val="bg1"/>
                </a:solidFill>
              </a:rPr>
              <a:t>Analyses the costs and benefits of different strategies or tactics that organisms can express </a:t>
            </a:r>
          </a:p>
          <a:p>
            <a:pPr lvl="1"/>
            <a:r>
              <a:rPr lang="en-CA">
                <a:solidFill>
                  <a:schemeClr val="bg1"/>
                </a:solidFill>
              </a:rPr>
              <a:t>Identifies the stable final evolutionary outcome</a:t>
            </a:r>
          </a:p>
          <a:p>
            <a:pPr marL="0" indent="0">
              <a:buNone/>
            </a:pPr>
            <a:r>
              <a:rPr lang="en-CA">
                <a:solidFill>
                  <a:schemeClr val="bg1"/>
                </a:solidFill>
              </a:rPr>
              <a:t>2) Quantitative genetics / interacting phenotype theory</a:t>
            </a:r>
          </a:p>
          <a:p>
            <a:pPr lvl="1"/>
            <a:r>
              <a:rPr lang="en-CA">
                <a:solidFill>
                  <a:schemeClr val="bg1"/>
                </a:solidFill>
              </a:rPr>
              <a:t>Combines quantitative genetics and phenotypic selection</a:t>
            </a:r>
          </a:p>
          <a:p>
            <a:pPr lvl="1"/>
            <a:r>
              <a:rPr lang="en-CA">
                <a:solidFill>
                  <a:schemeClr val="bg1"/>
                </a:solidFill>
              </a:rPr>
              <a:t>Emphasizes continuous variation in traits and microevolutionary dynamics within populations / species</a:t>
            </a:r>
          </a:p>
          <a:p>
            <a:pPr lvl="1"/>
            <a:endParaRPr lang="en-CA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9D32-7B09-D70C-4099-8C8A22FC2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37D3F-11C0-49DD-AD49-27798D845768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3ACFA-B190-137C-C5D1-93045D09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60302-C36C-14FC-F1BC-EA1FEFDD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8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wildlife.org/cracking-the-code-of-predator-prey-relations-one-lion-at-a-time/">
            <a:extLst>
              <a:ext uri="{FF2B5EF4-FFF2-40B4-BE49-F238E27FC236}">
                <a16:creationId xmlns:a16="http://schemas.microsoft.com/office/drawing/2014/main" id="{319E6D5B-6FAF-9EDA-7645-FE12410A5A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8273" r="15623" b="13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66031-59CD-48C7-F3BB-C608B6E7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Objectives of this work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5C71-9885-563E-685C-EAF849744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Learn to model the optimal predator/prey behaviour in response to interactions</a:t>
            </a:r>
            <a:endParaRPr lang="en-CA" dirty="0">
              <a:solidFill>
                <a:schemeClr val="bg2"/>
              </a:solidFill>
              <a:cs typeface="Calibri"/>
            </a:endParaRPr>
          </a:p>
          <a:p>
            <a:r>
              <a:rPr lang="en-CA" dirty="0">
                <a:solidFill>
                  <a:schemeClr val="bg2"/>
                </a:solidFill>
              </a:rPr>
              <a:t>Learn to analyse the structure of predator/prey behavioural variation</a:t>
            </a:r>
          </a:p>
          <a:p>
            <a:r>
              <a:rPr lang="en-CA" dirty="0">
                <a:solidFill>
                  <a:schemeClr val="bg2"/>
                </a:solidFill>
              </a:rPr>
              <a:t>Learn to quantify selection on behaviour</a:t>
            </a:r>
          </a:p>
          <a:p>
            <a:r>
              <a:rPr lang="en-CA" dirty="0">
                <a:solidFill>
                  <a:schemeClr val="bg2"/>
                </a:solidFill>
              </a:rPr>
              <a:t>Tackle key questions at intersection of two approaches using </a:t>
            </a:r>
            <a:r>
              <a:rPr lang="en-CA" dirty="0" err="1">
                <a:solidFill>
                  <a:schemeClr val="bg2"/>
                </a:solidFill>
              </a:rPr>
              <a:t>TrophEE</a:t>
            </a:r>
            <a:r>
              <a:rPr lang="en-CA" dirty="0">
                <a:solidFill>
                  <a:schemeClr val="bg2"/>
                </a:solidFill>
              </a:rPr>
              <a:t>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2D0F-0D0C-1A8A-8872-16C7F7A6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DDD5-0627-4EE0-9CCB-3C4F08F16E53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51F8-C40F-7B98-3663-FF898A61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9F1E-6B71-0677-6D59-C170FD61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015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6031-59CD-48C7-F3BB-C608B6E7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5C71-9885-563E-685C-EAF849744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2108" cy="434060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CA"/>
              <a:t>Daniel Fortin (Professor at Laval University)</a:t>
            </a:r>
          </a:p>
          <a:p>
            <a:pPr lvl="1"/>
            <a:r>
              <a:rPr lang="en-CA"/>
              <a:t>Behavioural mechanisms driving animal distribution in landscape</a:t>
            </a:r>
          </a:p>
          <a:p>
            <a:pPr lvl="1"/>
            <a:r>
              <a:rPr lang="en-CA">
                <a:hlinkClick r:id="rId3"/>
              </a:rPr>
              <a:t>Daniel’s page</a:t>
            </a:r>
            <a:endParaRPr lang="en-CA"/>
          </a:p>
          <a:p>
            <a:pPr lvl="3"/>
            <a:endParaRPr lang="en-CA"/>
          </a:p>
          <a:p>
            <a:r>
              <a:rPr lang="en-CA"/>
              <a:t>Maxime Fraser Franco (PhD candidate at UQAM)</a:t>
            </a:r>
            <a:endParaRPr lang="en-CA">
              <a:cs typeface="Calibri"/>
            </a:endParaRPr>
          </a:p>
          <a:p>
            <a:pPr lvl="1"/>
            <a:r>
              <a:rPr lang="en-CA"/>
              <a:t>Drivers and consequences of individual variation in predator-prey interactions</a:t>
            </a:r>
            <a:endParaRPr lang="en-CA">
              <a:cs typeface="Calibri"/>
            </a:endParaRPr>
          </a:p>
          <a:p>
            <a:pPr lvl="1"/>
            <a:r>
              <a:rPr lang="en-CA">
                <a:hlinkClick r:id="rId4"/>
              </a:rPr>
              <a:t>Maxime’s page</a:t>
            </a:r>
            <a:endParaRPr lang="en-CA"/>
          </a:p>
          <a:p>
            <a:pPr lvl="3"/>
            <a:endParaRPr lang="en-CA"/>
          </a:p>
          <a:p>
            <a:r>
              <a:rPr lang="en-CA"/>
              <a:t>Pierre-Olivier Montiglio (Professor at UQAM)</a:t>
            </a:r>
          </a:p>
          <a:p>
            <a:pPr lvl="1"/>
            <a:r>
              <a:rPr lang="en-CA"/>
              <a:t>Evolutionary biology of interacting phenotypes</a:t>
            </a:r>
          </a:p>
          <a:p>
            <a:pPr lvl="1"/>
            <a:r>
              <a:rPr lang="en-CA">
                <a:hlinkClick r:id="rId5"/>
              </a:rPr>
              <a:t>PO’s page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2D0F-0D0C-1A8A-8872-16C7F7A6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DDD5-0627-4EE0-9CCB-3C4F08F16E53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51F8-C40F-7B98-3663-FF898A61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9F1E-6B71-0677-6D59-C170FD61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487" y="5949952"/>
            <a:ext cx="1091005" cy="365125"/>
          </a:xfrm>
        </p:spPr>
        <p:txBody>
          <a:bodyPr/>
          <a:lstStyle/>
          <a:p>
            <a:fld id="{374D1DFD-1AE9-48A7-8D31-590FBB96A6C3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Maxime FRASER FRANCO | PhD Student | BSc Biology | Université du Québec à  Montréal, Montréal | UQAM | Department of Biological Sciences | Research  profile">
            <a:extLst>
              <a:ext uri="{FF2B5EF4-FFF2-40B4-BE49-F238E27FC236}">
                <a16:creationId xmlns:a16="http://schemas.microsoft.com/office/drawing/2014/main" id="{88A8829D-F098-F1FD-DEF8-7985C523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18" y="2755902"/>
            <a:ext cx="1707820" cy="170782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erre-Olivier Montiglio | Répertoire des professeurs - UQAM">
            <a:extLst>
              <a:ext uri="{FF2B5EF4-FFF2-40B4-BE49-F238E27FC236}">
                <a16:creationId xmlns:a16="http://schemas.microsoft.com/office/drawing/2014/main" id="{19F6216A-CDA7-3F89-687D-F5CA00FE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18" y="4584702"/>
            <a:ext cx="1704974" cy="22732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EF - Membres - DanielFortin">
            <a:extLst>
              <a:ext uri="{FF2B5EF4-FFF2-40B4-BE49-F238E27FC236}">
                <a16:creationId xmlns:a16="http://schemas.microsoft.com/office/drawing/2014/main" id="{D51D8074-11E7-77EE-A0FC-5748457EE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992" y="332410"/>
            <a:ext cx="1714499" cy="22859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70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6031-59CD-48C7-F3BB-C608B6E7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Who are you?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5C71-9885-563E-685C-EAF849744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6233" cy="4351338"/>
          </a:xfrm>
        </p:spPr>
        <p:txBody>
          <a:bodyPr>
            <a:normAutofit/>
          </a:bodyPr>
          <a:lstStyle/>
          <a:p>
            <a:r>
              <a:rPr lang="en-CA"/>
              <a:t>What is your name?</a:t>
            </a:r>
          </a:p>
          <a:p>
            <a:r>
              <a:rPr lang="en-CA"/>
              <a:t>Where do you come from? </a:t>
            </a:r>
          </a:p>
          <a:p>
            <a:r>
              <a:rPr lang="en-CA"/>
              <a:t>What are you working on?</a:t>
            </a:r>
          </a:p>
          <a:p>
            <a:r>
              <a:rPr lang="en-CA"/>
              <a:t>What are you looking for in this summer school?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2D0F-0D0C-1A8A-8872-16C7F7A6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DDD5-0627-4EE0-9CCB-3C4F08F16E53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51F8-C40F-7B98-3663-FF898A61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6175ED-BC01-6F19-D137-72E26E395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213100"/>
            <a:ext cx="6667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4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wildlife.org/cracking-the-code-of-predator-prey-relations-one-lion-at-a-time/">
            <a:extLst>
              <a:ext uri="{FF2B5EF4-FFF2-40B4-BE49-F238E27FC236}">
                <a16:creationId xmlns:a16="http://schemas.microsoft.com/office/drawing/2014/main" id="{319E6D5B-6FAF-9EDA-7645-FE12410A5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28273" r="15623" b="13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66031-59CD-48C7-F3BB-C608B6E7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Objectives of this work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5C71-9885-563E-685C-EAF849744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/>
                </a:solidFill>
              </a:rPr>
              <a:t>Learn to model the optimal predator/prey behaviour in response to interactions</a:t>
            </a:r>
            <a:endParaRPr lang="en-CA" dirty="0">
              <a:solidFill>
                <a:schemeClr val="bg2"/>
              </a:solidFill>
              <a:cs typeface="Calibri"/>
            </a:endParaRPr>
          </a:p>
          <a:p>
            <a:r>
              <a:rPr lang="en-CA" dirty="0">
                <a:solidFill>
                  <a:schemeClr val="bg2"/>
                </a:solidFill>
              </a:rPr>
              <a:t>Learn to analyse the structure of predator/prey behavioural variation</a:t>
            </a:r>
          </a:p>
          <a:p>
            <a:r>
              <a:rPr lang="en-CA" dirty="0">
                <a:solidFill>
                  <a:schemeClr val="bg2"/>
                </a:solidFill>
              </a:rPr>
              <a:t>Learn to quantify selection on behaviour</a:t>
            </a:r>
          </a:p>
          <a:p>
            <a:r>
              <a:rPr lang="en-CA" dirty="0">
                <a:solidFill>
                  <a:schemeClr val="bg2"/>
                </a:solidFill>
              </a:rPr>
              <a:t>Tackle key questions at intersection of two approaches using </a:t>
            </a:r>
            <a:r>
              <a:rPr lang="en-CA" dirty="0" err="1">
                <a:solidFill>
                  <a:schemeClr val="bg2"/>
                </a:solidFill>
              </a:rPr>
              <a:t>TrophEE</a:t>
            </a:r>
            <a:r>
              <a:rPr lang="en-CA" dirty="0">
                <a:solidFill>
                  <a:schemeClr val="bg2"/>
                </a:solidFill>
              </a:rPr>
              <a:t>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A2D0F-0D0C-1A8A-8872-16C7F7A6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DDD5-0627-4EE0-9CCB-3C4F08F16E53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951F8-C40F-7B98-3663-FF898A61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A9F1E-6B71-0677-6D59-C170FD61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wildlife.org/cracking-the-code-of-predator-prey-relations-one-lion-at-a-time/">
            <a:extLst>
              <a:ext uri="{FF2B5EF4-FFF2-40B4-BE49-F238E27FC236}">
                <a16:creationId xmlns:a16="http://schemas.microsoft.com/office/drawing/2014/main" id="{19E615F4-C11B-3308-1854-937FC2EB41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411" r="15623" b="13591"/>
          <a:stretch/>
        </p:blipFill>
        <p:spPr>
          <a:xfrm>
            <a:off x="0" y="-127818"/>
            <a:ext cx="12192000" cy="6985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0CD40-81BA-4E48-38F7-E629C5EE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interaction among organisms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1A22-5685-7297-17AA-4AB76384B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/>
                </a:solidFill>
              </a:rPr>
              <a:t>Involves consumption of resources, includes herbivory and parasitism</a:t>
            </a:r>
          </a:p>
          <a:p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Important at every scale: 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Individual distribution in space / time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Population density and dynamics</a:t>
            </a:r>
          </a:p>
          <a:p>
            <a:pPr lvl="1"/>
            <a:r>
              <a:rPr lang="en-CA" dirty="0">
                <a:solidFill>
                  <a:schemeClr val="bg1"/>
                </a:solidFill>
              </a:rPr>
              <a:t>Community structure and stability</a:t>
            </a:r>
          </a:p>
          <a:p>
            <a:pPr lvl="1"/>
            <a:endParaRPr lang="en-CA" dirty="0">
              <a:solidFill>
                <a:schemeClr val="bg1"/>
              </a:solidFill>
            </a:endParaRPr>
          </a:p>
          <a:p>
            <a:r>
              <a:rPr lang="en-CA" dirty="0">
                <a:solidFill>
                  <a:schemeClr val="bg1"/>
                </a:solidFill>
              </a:rPr>
              <a:t>A central agent of micro and macro evolution, leads to tight coevolution of predators and prey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E72F2-3017-DD3A-7F55-04D46C8E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4019D-1307-4B8B-BD83-5D3936E1086C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0C03B-D2D8-F096-089E-77CBC7C59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Chitty 1967, </a:t>
            </a:r>
            <a:r>
              <a:rPr lang="en-US" err="1"/>
              <a:t>Naem</a:t>
            </a:r>
            <a:r>
              <a:rPr lang="en-US"/>
              <a:t> 1988, Werner and </a:t>
            </a:r>
            <a:r>
              <a:rPr lang="en-US" err="1"/>
              <a:t>Peacor</a:t>
            </a:r>
            <a:r>
              <a:rPr lang="en-US"/>
              <a:t> 2003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34767-7454-3E71-A492-68B0A516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8443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wildlife.org/cracking-the-code-of-predator-prey-relations-one-lion-at-a-time/">
            <a:extLst>
              <a:ext uri="{FF2B5EF4-FFF2-40B4-BE49-F238E27FC236}">
                <a16:creationId xmlns:a16="http://schemas.microsoft.com/office/drawing/2014/main" id="{6BFD51DE-7779-40C7-33E6-533E8CDE7C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411" r="15623" b="13591"/>
          <a:stretch/>
        </p:blipFill>
        <p:spPr>
          <a:xfrm>
            <a:off x="0" y="-127818"/>
            <a:ext cx="12192000" cy="6985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0CD40-81BA-4E48-38F7-E629C5EE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 evolution of predator – prey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1A22-5685-7297-17AA-4AB76384B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>
                <a:solidFill>
                  <a:schemeClr val="bg2"/>
                </a:solidFill>
              </a:rPr>
              <a:t>Explaining/predicting changes in predator and prey traits over time</a:t>
            </a:r>
          </a:p>
          <a:p>
            <a:endParaRPr lang="en-CA">
              <a:solidFill>
                <a:schemeClr val="bg2"/>
              </a:solidFill>
            </a:endParaRPr>
          </a:p>
          <a:p>
            <a:r>
              <a:rPr lang="en-CA">
                <a:solidFill>
                  <a:schemeClr val="bg2"/>
                </a:solidFill>
              </a:rPr>
              <a:t>5 stages: Detection, Identification, Approach, Subjugation, Consumption</a:t>
            </a:r>
          </a:p>
          <a:p>
            <a:endParaRPr lang="en-CA">
              <a:solidFill>
                <a:schemeClr val="bg2"/>
              </a:solidFill>
            </a:endParaRPr>
          </a:p>
          <a:p>
            <a:r>
              <a:rPr lang="en-CA">
                <a:solidFill>
                  <a:schemeClr val="bg2"/>
                </a:solidFill>
              </a:rPr>
              <a:t>All stages affected by prey and predator traits                                 (physiology, sensory, movement, morphology) </a:t>
            </a:r>
          </a:p>
          <a:p>
            <a:endParaRPr lang="en-CA">
              <a:solidFill>
                <a:schemeClr val="bg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BA99B-F706-5045-B5AE-9648729B3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F3FEF-9C42-4EED-8F3C-AAA1F0119C9F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9E96B-893E-7725-D6BD-52A59DF4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Lima and Dill 1998, Abrams 2010, Schmitz et al. 2017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65FD6-5B08-2E55-3561-7EC542E3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7588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wildlife.org/cracking-the-code-of-predator-prey-relations-one-lion-at-a-time/">
            <a:extLst>
              <a:ext uri="{FF2B5EF4-FFF2-40B4-BE49-F238E27FC236}">
                <a16:creationId xmlns:a16="http://schemas.microsoft.com/office/drawing/2014/main" id="{C4152D1B-4330-CDE5-3CDC-9BE280824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411" r="15623" b="13591"/>
          <a:stretch/>
        </p:blipFill>
        <p:spPr>
          <a:xfrm>
            <a:off x="0" y="-127818"/>
            <a:ext cx="12192000" cy="6985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0CD40-81BA-4E48-38F7-E629C5EE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 first model for predator – prey interactions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91A22-5685-7297-17AA-4AB76384B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8958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fr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𝑁𝑟𝑁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𝐶𝑁</m:t>
                      </m:r>
                    </m:oMath>
                  </m:oMathPara>
                </a14:m>
                <a:endParaRPr lang="fr-CA" b="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fr-CA" b="0" dirty="0"/>
              </a:p>
              <a:p>
                <a:pPr marL="0" indent="0">
                  <a:buNone/>
                </a:pPr>
                <a:endParaRPr lang="fr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fr-C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fr-CA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𝑟𝑃𝐶𝑁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𝐷𝑃</m:t>
                      </m:r>
                      <m:r>
                        <a:rPr lang="fr-CA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91A22-5685-7297-17AA-4AB76384B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8958" y="1825625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4D423A-4FDA-159A-50A4-EEDDDCFB39E2}"/>
              </a:ext>
            </a:extLst>
          </p:cNvPr>
          <p:cNvSpPr txBox="1"/>
          <p:nvPr/>
        </p:nvSpPr>
        <p:spPr>
          <a:xfrm>
            <a:off x="1801638" y="2174452"/>
            <a:ext cx="186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>
                <a:solidFill>
                  <a:schemeClr val="bg1"/>
                </a:solidFill>
              </a:rPr>
              <a:t>Number</a:t>
            </a:r>
            <a:r>
              <a:rPr lang="fr-CA">
                <a:solidFill>
                  <a:schemeClr val="bg1"/>
                </a:solidFill>
              </a:rPr>
              <a:t> of </a:t>
            </a:r>
            <a:r>
              <a:rPr lang="fr-CA" err="1">
                <a:solidFill>
                  <a:schemeClr val="bg1"/>
                </a:solidFill>
              </a:rPr>
              <a:t>prey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AAE41-1EAF-6F1A-5D4C-A7CE8A634001}"/>
              </a:ext>
            </a:extLst>
          </p:cNvPr>
          <p:cNvSpPr txBox="1"/>
          <p:nvPr/>
        </p:nvSpPr>
        <p:spPr>
          <a:xfrm>
            <a:off x="1422830" y="4498770"/>
            <a:ext cx="224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>
                <a:solidFill>
                  <a:schemeClr val="bg1"/>
                </a:solidFill>
              </a:rPr>
              <a:t>Number</a:t>
            </a:r>
            <a:r>
              <a:rPr lang="fr-CA">
                <a:solidFill>
                  <a:schemeClr val="bg1"/>
                </a:solidFill>
              </a:rPr>
              <a:t> of </a:t>
            </a:r>
            <a:r>
              <a:rPr lang="fr-CA" err="1">
                <a:solidFill>
                  <a:schemeClr val="bg1"/>
                </a:solidFill>
              </a:rPr>
              <a:t>predators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F3B15B-D62D-A963-BDA8-0E80EC9FF388}"/>
              </a:ext>
            </a:extLst>
          </p:cNvPr>
          <p:cNvSpPr txBox="1"/>
          <p:nvPr/>
        </p:nvSpPr>
        <p:spPr>
          <a:xfrm>
            <a:off x="5626924" y="1752379"/>
            <a:ext cx="190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chemeClr val="bg1"/>
                </a:solidFill>
              </a:rPr>
              <a:t>Prey </a:t>
            </a:r>
            <a:r>
              <a:rPr lang="fr-CA" err="1">
                <a:solidFill>
                  <a:schemeClr val="bg1"/>
                </a:solidFill>
              </a:rPr>
              <a:t>growth</a:t>
            </a:r>
            <a:r>
              <a:rPr lang="fr-CA">
                <a:solidFill>
                  <a:schemeClr val="bg1"/>
                </a:solidFill>
              </a:rPr>
              <a:t> rate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12665-93A6-4054-6A82-C268E79F9E41}"/>
              </a:ext>
            </a:extLst>
          </p:cNvPr>
          <p:cNvSpPr txBox="1"/>
          <p:nvPr/>
        </p:nvSpPr>
        <p:spPr>
          <a:xfrm>
            <a:off x="6699333" y="3667022"/>
            <a:ext cx="142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</a:rPr>
              <a:t>Capture rate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79746-5B74-1538-61A3-25CE915F6C77}"/>
              </a:ext>
            </a:extLst>
          </p:cNvPr>
          <p:cNvSpPr txBox="1"/>
          <p:nvPr/>
        </p:nvSpPr>
        <p:spPr>
          <a:xfrm>
            <a:off x="5251947" y="5561012"/>
            <a:ext cx="246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>
                <a:solidFill>
                  <a:schemeClr val="bg1"/>
                </a:solidFill>
              </a:rPr>
              <a:t>Predator</a:t>
            </a:r>
            <a:r>
              <a:rPr lang="fr-CA">
                <a:solidFill>
                  <a:schemeClr val="bg1"/>
                </a:solidFill>
              </a:rPr>
              <a:t> </a:t>
            </a:r>
            <a:r>
              <a:rPr lang="fr-CA" err="1">
                <a:solidFill>
                  <a:schemeClr val="bg1"/>
                </a:solidFill>
              </a:rPr>
              <a:t>growth</a:t>
            </a:r>
            <a:r>
              <a:rPr lang="fr-CA">
                <a:solidFill>
                  <a:schemeClr val="bg1"/>
                </a:solidFill>
              </a:rPr>
              <a:t> rate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C8925-41DA-FE1B-07D3-4CC2B42C3813}"/>
              </a:ext>
            </a:extLst>
          </p:cNvPr>
          <p:cNvSpPr txBox="1"/>
          <p:nvPr/>
        </p:nvSpPr>
        <p:spPr>
          <a:xfrm>
            <a:off x="8848502" y="2429087"/>
            <a:ext cx="17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bg1"/>
                </a:solidFill>
              </a:rPr>
              <a:t>Prey </a:t>
            </a:r>
            <a:r>
              <a:rPr lang="fr-CA" err="1">
                <a:solidFill>
                  <a:schemeClr val="bg1"/>
                </a:solidFill>
              </a:rPr>
              <a:t>death</a:t>
            </a:r>
            <a:r>
              <a:rPr lang="fr-CA">
                <a:solidFill>
                  <a:schemeClr val="bg1"/>
                </a:solidFill>
              </a:rPr>
              <a:t> rate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C2F36F-DADE-89B6-D74E-A2E1DBC30FB2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562850" y="2607878"/>
            <a:ext cx="1285652" cy="587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AE4E98FF-724C-055E-E8D2-D08F9495C294}"/>
              </a:ext>
            </a:extLst>
          </p:cNvPr>
          <p:cNvSpPr/>
          <p:nvPr/>
        </p:nvSpPr>
        <p:spPr>
          <a:xfrm>
            <a:off x="6292749" y="3419530"/>
            <a:ext cx="2200413" cy="843663"/>
          </a:xfrm>
          <a:prstGeom prst="donut">
            <a:avLst>
              <a:gd name="adj" fmla="val 569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AB0DF3-51E7-316D-E4EC-EABCC0EE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6E240-0B7C-4574-A302-59363ED5FEF9}" type="datetime1">
              <a:rPr lang="en-US" smtClean="0"/>
              <a:t>5/16/2023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188CECA-66A1-4DCF-0504-FF3F43EE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>
                <a:solidFill>
                  <a:schemeClr val="bg1"/>
                </a:solidFill>
              </a:rPr>
              <a:t>Abrams 1990, 2010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92B946-A153-FBCF-A934-3690EE4F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AFD006-8AA4-C873-A664-162E206FE21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96000" y="2121711"/>
            <a:ext cx="485002" cy="36933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49205A-1239-3D3C-69A0-3E1AE1540D4A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019365" y="2823359"/>
            <a:ext cx="391774" cy="843663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DE1113-334E-85C8-9A00-9191D589CCA6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395421" y="4036354"/>
            <a:ext cx="1015718" cy="64708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83DED2A-4FC4-12DC-9D7E-3AEDA22F0768}"/>
              </a:ext>
            </a:extLst>
          </p:cNvPr>
          <p:cNvSpPr txBox="1"/>
          <p:nvPr/>
        </p:nvSpPr>
        <p:spPr>
          <a:xfrm>
            <a:off x="9211658" y="4817188"/>
            <a:ext cx="213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err="1">
                <a:solidFill>
                  <a:schemeClr val="bg1"/>
                </a:solidFill>
              </a:rPr>
              <a:t>Predator</a:t>
            </a:r>
            <a:r>
              <a:rPr lang="fr-CA">
                <a:solidFill>
                  <a:schemeClr val="bg1"/>
                </a:solidFill>
              </a:rPr>
              <a:t> </a:t>
            </a:r>
            <a:r>
              <a:rPr lang="fr-CA" err="1">
                <a:solidFill>
                  <a:schemeClr val="bg1"/>
                </a:solidFill>
              </a:rPr>
              <a:t>death</a:t>
            </a:r>
            <a:r>
              <a:rPr lang="fr-CA">
                <a:solidFill>
                  <a:schemeClr val="bg1"/>
                </a:solidFill>
              </a:rPr>
              <a:t> rate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A4A3551-1A22-9D64-F283-3E73491A1E54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7946315" y="5001854"/>
            <a:ext cx="1265343" cy="2376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1130E5-F428-6BD2-E202-05E1E637DE9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671190" y="2359118"/>
            <a:ext cx="1040260" cy="11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0B5340-9439-C8AA-D0C5-EC3D2A04B5F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671190" y="4683436"/>
            <a:ext cx="691260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12">
            <a:extLst>
              <a:ext uri="{FF2B5EF4-FFF2-40B4-BE49-F238E27FC236}">
                <a16:creationId xmlns:a16="http://schemas.microsoft.com/office/drawing/2014/main" id="{35351B2E-39CF-4EA2-FF51-BD12314063AA}"/>
              </a:ext>
            </a:extLst>
          </p:cNvPr>
          <p:cNvCxnSpPr>
            <a:cxnSpLocks/>
          </p:cNvCxnSpPr>
          <p:nvPr/>
        </p:nvCxnSpPr>
        <p:spPr>
          <a:xfrm flipH="1" flipV="1">
            <a:off x="6106758" y="5186520"/>
            <a:ext cx="378073" cy="37449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2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wildlife.org/cracking-the-code-of-predator-prey-relations-one-lion-at-a-time/">
            <a:extLst>
              <a:ext uri="{FF2B5EF4-FFF2-40B4-BE49-F238E27FC236}">
                <a16:creationId xmlns:a16="http://schemas.microsoft.com/office/drawing/2014/main" id="{836E6F96-49A0-8EED-2D2E-044BFA7DD0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411" r="15623" b="13591"/>
          <a:stretch/>
        </p:blipFill>
        <p:spPr>
          <a:xfrm>
            <a:off x="0" y="-127818"/>
            <a:ext cx="12192000" cy="6985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E0CD40-81BA-4E48-38F7-E629C5EE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Studying the role of behaviour in predator –prey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1A22-5685-7297-17AA-4AB76384B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solidFill>
                  <a:schemeClr val="bg1"/>
                </a:solidFill>
              </a:rPr>
              <a:t>Predators express foraging modes to maximize capture rate</a:t>
            </a:r>
          </a:p>
          <a:p>
            <a:pPr lvl="1"/>
            <a:r>
              <a:rPr lang="en-CA">
                <a:solidFill>
                  <a:schemeClr val="bg1"/>
                </a:solidFill>
              </a:rPr>
              <a:t>Active pursuit or sit-and-wait/ambush modes</a:t>
            </a:r>
          </a:p>
          <a:p>
            <a:pPr lvl="1"/>
            <a:endParaRPr lang="en-CA">
              <a:solidFill>
                <a:schemeClr val="bg1"/>
              </a:solidFill>
            </a:endParaRPr>
          </a:p>
          <a:p>
            <a:r>
              <a:rPr lang="en-CA">
                <a:solidFill>
                  <a:schemeClr val="bg1"/>
                </a:solidFill>
              </a:rPr>
              <a:t>Prey </a:t>
            </a:r>
            <a:r>
              <a:rPr lang="en-CA" err="1">
                <a:solidFill>
                  <a:schemeClr val="bg1"/>
                </a:solidFill>
              </a:rPr>
              <a:t>antipredatory</a:t>
            </a:r>
            <a:r>
              <a:rPr lang="en-CA">
                <a:solidFill>
                  <a:schemeClr val="bg1"/>
                </a:solidFill>
              </a:rPr>
              <a:t> responses negotiate trade-offs between foraging and safety</a:t>
            </a:r>
            <a:endParaRPr lang="en-CA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CA">
                <a:solidFill>
                  <a:schemeClr val="bg1"/>
                </a:solidFill>
              </a:rPr>
              <a:t>alters habitat use and movement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50C56-519F-350D-E59B-FB58B3EED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19935-862A-4D8B-B57E-4ACA9381D17E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06EBC-B901-8EFD-15B4-075ED47C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chemeClr val="bg1"/>
                </a:solidFill>
              </a:rPr>
              <a:t>Lima 1998, Miles et al 2007, McLaughlin 1989, </a:t>
            </a:r>
            <a:r>
              <a:rPr lang="en-CA" err="1">
                <a:solidFill>
                  <a:schemeClr val="bg1"/>
                </a:solidFill>
              </a:rPr>
              <a:t>Helfman</a:t>
            </a:r>
            <a:r>
              <a:rPr lang="en-CA">
                <a:solidFill>
                  <a:schemeClr val="bg1"/>
                </a:solidFill>
              </a:rPr>
              <a:t> 1990, </a:t>
            </a:r>
            <a:r>
              <a:rPr lang="en-CA" err="1">
                <a:solidFill>
                  <a:schemeClr val="bg1"/>
                </a:solidFill>
              </a:rPr>
              <a:t>Verdolin</a:t>
            </a:r>
            <a:r>
              <a:rPr lang="en-CA">
                <a:solidFill>
                  <a:schemeClr val="bg1"/>
                </a:solidFill>
              </a:rPr>
              <a:t> 2006, </a:t>
            </a:r>
            <a:r>
              <a:rPr lang="en-CA" err="1">
                <a:solidFill>
                  <a:schemeClr val="bg1"/>
                </a:solidFill>
              </a:rPr>
              <a:t>abrams</a:t>
            </a:r>
            <a:r>
              <a:rPr lang="en-CA">
                <a:solidFill>
                  <a:schemeClr val="bg1"/>
                </a:solidFill>
              </a:rPr>
              <a:t> 1992, McNamara and Houston 1987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820D5-F798-F167-7995-8F638B5F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1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s://wildlife.org/cracking-the-code-of-predator-prey-relations-one-lion-at-a-time/">
            <a:extLst>
              <a:ext uri="{FF2B5EF4-FFF2-40B4-BE49-F238E27FC236}">
                <a16:creationId xmlns:a16="http://schemas.microsoft.com/office/drawing/2014/main" id="{1422DA43-20F3-21A6-D4F8-198053C1E7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0411" r="15623" b="13591"/>
          <a:stretch/>
        </p:blipFill>
        <p:spPr>
          <a:xfrm>
            <a:off x="0" y="-127818"/>
            <a:ext cx="12192000" cy="6985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AA0A9-FA90-09C1-CA10-2886CAEE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Two approaches to analyse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17FD5-06DC-8561-8C4F-A434C88B8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>
                <a:solidFill>
                  <a:schemeClr val="bg1"/>
                </a:solidFill>
              </a:rPr>
              <a:t>1) Optimality / Evolutionary Stable Strategy</a:t>
            </a:r>
          </a:p>
          <a:p>
            <a:pPr lvl="1"/>
            <a:r>
              <a:rPr lang="en-CA">
                <a:solidFill>
                  <a:schemeClr val="bg1"/>
                </a:solidFill>
              </a:rPr>
              <a:t>Analyses the costs and benefits of different strategies or tactics that organisms can express </a:t>
            </a:r>
          </a:p>
          <a:p>
            <a:pPr lvl="1"/>
            <a:r>
              <a:rPr lang="en-CA">
                <a:solidFill>
                  <a:schemeClr val="bg1"/>
                </a:solidFill>
              </a:rPr>
              <a:t>Identifies the stable final evolutionary outcome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D929-15EF-C9B5-B447-8FFF647B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BA7B-22BB-4CA0-818F-9D53264F42F7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68CFD-D5E5-3D8C-985B-A028A26C0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EB133-5139-BF4E-FA11-ED4399E2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9527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2303</Words>
  <Application>Microsoft Office PowerPoint</Application>
  <PresentationFormat>Grand écran</PresentationFormat>
  <Paragraphs>209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The role of behaviour in predator – prey interactions</vt:lpstr>
      <vt:lpstr>Who we are</vt:lpstr>
      <vt:lpstr>Who are you? </vt:lpstr>
      <vt:lpstr>Objectives of this work package</vt:lpstr>
      <vt:lpstr>THE interaction among organisms</vt:lpstr>
      <vt:lpstr>The evolution of predator – prey interactions</vt:lpstr>
      <vt:lpstr>A first model for predator – prey interactions</vt:lpstr>
      <vt:lpstr>Studying the role of behaviour in predator –prey interactions</vt:lpstr>
      <vt:lpstr>Two approaches to analyse behaviour</vt:lpstr>
      <vt:lpstr>Two approaches to analyse behaviour</vt:lpstr>
      <vt:lpstr>Objectives of this work package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Approaches to the study of behavioural decisions and interactions predator – prey interactions</dc:title>
  <dc:creator>Montiglio, Pierre-Olivier</dc:creator>
  <cp:lastModifiedBy>Montiglio, Pierre-Olivier</cp:lastModifiedBy>
  <cp:revision>1</cp:revision>
  <dcterms:created xsi:type="dcterms:W3CDTF">2023-04-03T22:39:03Z</dcterms:created>
  <dcterms:modified xsi:type="dcterms:W3CDTF">2023-05-16T20:28:57Z</dcterms:modified>
</cp:coreProperties>
</file>